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9"/>
  </p:notesMasterIdLst>
  <p:sldIdLst>
    <p:sldId id="297" r:id="rId2"/>
    <p:sldId id="299" r:id="rId3"/>
    <p:sldId id="302" r:id="rId4"/>
    <p:sldId id="259" r:id="rId5"/>
    <p:sldId id="284" r:id="rId6"/>
    <p:sldId id="303" r:id="rId7"/>
    <p:sldId id="276" r:id="rId8"/>
    <p:sldId id="318" r:id="rId9"/>
    <p:sldId id="285" r:id="rId10"/>
    <p:sldId id="288" r:id="rId11"/>
    <p:sldId id="287" r:id="rId12"/>
    <p:sldId id="286" r:id="rId13"/>
    <p:sldId id="289" r:id="rId14"/>
    <p:sldId id="290" r:id="rId15"/>
    <p:sldId id="331" r:id="rId16"/>
    <p:sldId id="291" r:id="rId17"/>
    <p:sldId id="300" r:id="rId18"/>
    <p:sldId id="301" r:id="rId19"/>
    <p:sldId id="312" r:id="rId20"/>
    <p:sldId id="313" r:id="rId21"/>
    <p:sldId id="332" r:id="rId22"/>
    <p:sldId id="308" r:id="rId23"/>
    <p:sldId id="309" r:id="rId24"/>
    <p:sldId id="310" r:id="rId25"/>
    <p:sldId id="317" r:id="rId26"/>
    <p:sldId id="311" r:id="rId27"/>
    <p:sldId id="319" r:id="rId28"/>
    <p:sldId id="320" r:id="rId29"/>
    <p:sldId id="334" r:id="rId30"/>
    <p:sldId id="304" r:id="rId31"/>
    <p:sldId id="314" r:id="rId32"/>
    <p:sldId id="315" r:id="rId33"/>
    <p:sldId id="337" r:id="rId34"/>
    <p:sldId id="335" r:id="rId35"/>
    <p:sldId id="326" r:id="rId36"/>
    <p:sldId id="338" r:id="rId37"/>
    <p:sldId id="333" r:id="rId38"/>
  </p:sldIdLst>
  <p:sldSz cx="10906125" cy="7772400"/>
  <p:notesSz cx="7772400" cy="10906125"/>
  <p:embeddedFontLst>
    <p:embeddedFont>
      <p:font typeface="맑은 고딕" panose="020B0503020000020004" pitchFamily="50" charset="-127"/>
      <p:regular r:id="rId40"/>
      <p:bold r:id="rId41"/>
    </p:embeddedFont>
    <p:embeddedFont>
      <p:font typeface="배달의민족 주아" panose="02020603020101020101" pitchFamily="18" charset="-127"/>
      <p:regular r:id="rId42"/>
    </p:embeddedFont>
    <p:embeddedFont>
      <p:font typeface="Calibri" panose="020F0502020204030204" pitchFamily="34" charset="0"/>
      <p:regular r:id="rId43"/>
      <p:bold r:id="rId44"/>
      <p:italic r:id="rId45"/>
      <p:boldItalic r:id="rId46"/>
    </p:embeddedFont>
    <p:embeddedFont>
      <p:font typeface="verdana" panose="020B0604030504040204" pitchFamily="34" charset="0"/>
      <p:regular r:id="rId47"/>
      <p:bold r:id="rId48"/>
      <p:italic r:id="rId49"/>
      <p:boldItalic r:id="rId5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64" userDrawn="1">
          <p15:clr>
            <a:srgbClr val="A4A3A4"/>
          </p15:clr>
        </p15:guide>
        <p15:guide id="3" pos="6843" userDrawn="1">
          <p15:clr>
            <a:srgbClr val="A4A3A4"/>
          </p15:clr>
        </p15:guide>
        <p15:guide id="4" pos="27" userDrawn="1">
          <p15:clr>
            <a:srgbClr val="A4A3A4"/>
          </p15:clr>
        </p15:guide>
        <p15:guide id="5" pos="343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95D19"/>
    <a:srgbClr val="003964"/>
    <a:srgbClr val="EAF6FF"/>
    <a:srgbClr val="B0E6A0"/>
    <a:srgbClr val="3A336F"/>
    <a:srgbClr val="ACA6D6"/>
    <a:srgbClr val="FFFFFF"/>
    <a:srgbClr val="EE413C"/>
    <a:srgbClr val="8ED293"/>
    <a:srgbClr val="3F9F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83" autoAdjust="0"/>
    <p:restoredTop sz="92453" autoAdjust="0"/>
  </p:normalViewPr>
  <p:slideViewPr>
    <p:cSldViewPr>
      <p:cViewPr varScale="1">
        <p:scale>
          <a:sx n="90" d="100"/>
          <a:sy n="90" d="100"/>
        </p:scale>
        <p:origin x="1758" y="90"/>
      </p:cViewPr>
      <p:guideLst>
        <p:guide orient="horz" pos="3264"/>
        <p:guide pos="6843"/>
        <p:guide pos="27"/>
        <p:guide pos="3435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50" Type="http://schemas.openxmlformats.org/officeDocument/2006/relationships/font" Target="fonts/font11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5.fntdata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4.fntdata"/><Relationship Id="rId48" Type="http://schemas.openxmlformats.org/officeDocument/2006/relationships/font" Target="fonts/font9.fntdata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7.fntdata"/><Relationship Id="rId20" Type="http://schemas.openxmlformats.org/officeDocument/2006/relationships/slide" Target="slides/slide19.xml"/><Relationship Id="rId41" Type="http://schemas.openxmlformats.org/officeDocument/2006/relationships/font" Target="fonts/font2.fntdata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368675" cy="5461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402138" y="0"/>
            <a:ext cx="3368675" cy="5461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8F1229-CB4C-43C4-9E3E-08C69C48715A}" type="datetimeFigureOut">
              <a:rPr lang="ko-KR" altLang="en-US" smtClean="0"/>
              <a:t>2022-08-19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04925" y="1363663"/>
            <a:ext cx="5162550" cy="36798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77875" y="5248275"/>
            <a:ext cx="6216650" cy="429418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0360025"/>
            <a:ext cx="3368675" cy="5461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402138" y="10360025"/>
            <a:ext cx="3368675" cy="5461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8332C8-8302-4A82-9538-6C0859B2A3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46037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8332C8-8302-4A82-9538-6C0859B2A334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81240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8332C8-8302-4A82-9538-6C0859B2A334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24908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8332C8-8302-4A82-9538-6C0859B2A334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97051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8332C8-8302-4A82-9538-6C0859B2A334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57318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8332C8-8302-4A82-9538-6C0859B2A334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46379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8332C8-8302-4A82-9538-6C0859B2A334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74284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8332C8-8302-4A82-9538-6C0859B2A334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074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8332C8-8302-4A82-9538-6C0859B2A334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80174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8332C8-8302-4A82-9538-6C0859B2A334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41463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8332C8-8302-4A82-9538-6C0859B2A334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655888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8332C8-8302-4A82-9538-6C0859B2A334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8576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8332C8-8302-4A82-9538-6C0859B2A334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46625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8332C8-8302-4A82-9538-6C0859B2A334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43277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8332C8-8302-4A82-9538-6C0859B2A334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01923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8332C8-8302-4A82-9538-6C0859B2A334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40652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8332C8-8302-4A82-9538-6C0859B2A334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32735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8332C8-8302-4A82-9538-6C0859B2A334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57988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8332C8-8302-4A82-9538-6C0859B2A334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53971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8332C8-8302-4A82-9538-6C0859B2A334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06070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8/19/2022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8/19/2022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8/19/2022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8/19/2022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9.png"/><Relationship Id="rId5" Type="http://schemas.openxmlformats.org/officeDocument/2006/relationships/image" Target="../media/image4.png"/><Relationship Id="rId10" Type="http://schemas.microsoft.com/office/2007/relationships/hdphoto" Target="../media/hdphoto1.wdp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10" Type="http://schemas.openxmlformats.org/officeDocument/2006/relationships/image" Target="../media/image57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10" Type="http://schemas.openxmlformats.org/officeDocument/2006/relationships/image" Target="../media/image57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0.png"/><Relationship Id="rId4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5" Type="http://schemas.openxmlformats.org/officeDocument/2006/relationships/image" Target="../media/image64.gif"/><Relationship Id="rId4" Type="http://schemas.openxmlformats.org/officeDocument/2006/relationships/image" Target="../media/image6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microsoft.com/office/2007/relationships/hdphoto" Target="../media/hdphoto2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gif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69.png"/><Relationship Id="rId4" Type="http://schemas.openxmlformats.org/officeDocument/2006/relationships/image" Target="../media/image68.jp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3.jpeg"/><Relationship Id="rId4" Type="http://schemas.openxmlformats.org/officeDocument/2006/relationships/image" Target="../media/image82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9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slide" Target="slide34.xml"/><Relationship Id="rId13" Type="http://schemas.openxmlformats.org/officeDocument/2006/relationships/image" Target="../media/image6.png"/><Relationship Id="rId3" Type="http://schemas.openxmlformats.org/officeDocument/2006/relationships/image" Target="../media/image27.png"/><Relationship Id="rId7" Type="http://schemas.openxmlformats.org/officeDocument/2006/relationships/image" Target="../media/image2.png"/><Relationship Id="rId12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5.xml"/><Relationship Id="rId11" Type="http://schemas.openxmlformats.org/officeDocument/2006/relationships/slide" Target="slide36.xml"/><Relationship Id="rId5" Type="http://schemas.microsoft.com/office/2007/relationships/hdphoto" Target="../media/hdphoto1.wdp"/><Relationship Id="rId10" Type="http://schemas.openxmlformats.org/officeDocument/2006/relationships/image" Target="../media/image4.png"/><Relationship Id="rId4" Type="http://schemas.openxmlformats.org/officeDocument/2006/relationships/image" Target="../media/image8.png"/><Relationship Id="rId9" Type="http://schemas.openxmlformats.org/officeDocument/2006/relationships/image" Target="../media/image3.png"/><Relationship Id="rId14" Type="http://schemas.openxmlformats.org/officeDocument/2006/relationships/image" Target="../media/image7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92.png"/><Relationship Id="rId3" Type="http://schemas.openxmlformats.org/officeDocument/2006/relationships/image" Target="../media/image27.png"/><Relationship Id="rId7" Type="http://schemas.openxmlformats.org/officeDocument/2006/relationships/image" Target="../media/image3.png"/><Relationship Id="rId12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4.xml"/><Relationship Id="rId11" Type="http://schemas.openxmlformats.org/officeDocument/2006/relationships/image" Target="../media/image6.png"/><Relationship Id="rId5" Type="http://schemas.openxmlformats.org/officeDocument/2006/relationships/image" Target="../media/image2.png"/><Relationship Id="rId10" Type="http://schemas.openxmlformats.org/officeDocument/2006/relationships/image" Target="../media/image5.png"/><Relationship Id="rId4" Type="http://schemas.openxmlformats.org/officeDocument/2006/relationships/slide" Target="slide35.xml"/><Relationship Id="rId9" Type="http://schemas.openxmlformats.org/officeDocument/2006/relationships/slide" Target="slide36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7.png"/><Relationship Id="rId7" Type="http://schemas.openxmlformats.org/officeDocument/2006/relationships/image" Target="../media/image3.png"/><Relationship Id="rId12" Type="http://schemas.openxmlformats.org/officeDocument/2006/relationships/image" Target="../media/image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4.xml"/><Relationship Id="rId11" Type="http://schemas.openxmlformats.org/officeDocument/2006/relationships/image" Target="../media/image6.png"/><Relationship Id="rId5" Type="http://schemas.openxmlformats.org/officeDocument/2006/relationships/image" Target="../media/image2.png"/><Relationship Id="rId10" Type="http://schemas.openxmlformats.org/officeDocument/2006/relationships/image" Target="../media/image5.png"/><Relationship Id="rId4" Type="http://schemas.openxmlformats.org/officeDocument/2006/relationships/slide" Target="slide35.xml"/><Relationship Id="rId9" Type="http://schemas.openxmlformats.org/officeDocument/2006/relationships/slide" Target="slide36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7.png"/><Relationship Id="rId7" Type="http://schemas.openxmlformats.org/officeDocument/2006/relationships/image" Target="../media/image3.png"/><Relationship Id="rId12" Type="http://schemas.openxmlformats.org/officeDocument/2006/relationships/image" Target="../media/image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4.xml"/><Relationship Id="rId11" Type="http://schemas.openxmlformats.org/officeDocument/2006/relationships/image" Target="../media/image6.png"/><Relationship Id="rId5" Type="http://schemas.openxmlformats.org/officeDocument/2006/relationships/image" Target="../media/image2.png"/><Relationship Id="rId10" Type="http://schemas.openxmlformats.org/officeDocument/2006/relationships/image" Target="../media/image5.png"/><Relationship Id="rId4" Type="http://schemas.openxmlformats.org/officeDocument/2006/relationships/slide" Target="slide35.xml"/><Relationship Id="rId9" Type="http://schemas.openxmlformats.org/officeDocument/2006/relationships/slide" Target="slide36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7.png"/><Relationship Id="rId7" Type="http://schemas.openxmlformats.org/officeDocument/2006/relationships/image" Target="../media/image3.png"/><Relationship Id="rId12" Type="http://schemas.openxmlformats.org/officeDocument/2006/relationships/image" Target="../media/image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4.xml"/><Relationship Id="rId11" Type="http://schemas.openxmlformats.org/officeDocument/2006/relationships/image" Target="../media/image6.png"/><Relationship Id="rId5" Type="http://schemas.openxmlformats.org/officeDocument/2006/relationships/image" Target="../media/image2.png"/><Relationship Id="rId10" Type="http://schemas.openxmlformats.org/officeDocument/2006/relationships/image" Target="../media/image5.png"/><Relationship Id="rId4" Type="http://schemas.openxmlformats.org/officeDocument/2006/relationships/slide" Target="slide35.xml"/><Relationship Id="rId9" Type="http://schemas.openxmlformats.org/officeDocument/2006/relationships/slide" Target="slide3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5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11" Type="http://schemas.openxmlformats.org/officeDocument/2006/relationships/image" Target="../media/image20.png"/><Relationship Id="rId5" Type="http://schemas.openxmlformats.org/officeDocument/2006/relationships/image" Target="../media/image16.png"/><Relationship Id="rId10" Type="http://schemas.openxmlformats.org/officeDocument/2006/relationships/image" Target="../media/image4.png"/><Relationship Id="rId4" Type="http://schemas.openxmlformats.org/officeDocument/2006/relationships/image" Target="../media/image2.png"/><Relationship Id="rId9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3" Type="http://schemas.openxmlformats.org/officeDocument/2006/relationships/image" Target="../media/image5.png"/><Relationship Id="rId7" Type="http://schemas.openxmlformats.org/officeDocument/2006/relationships/image" Target="../media/image24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23.png"/><Relationship Id="rId10" Type="http://schemas.openxmlformats.org/officeDocument/2006/relationships/image" Target="../media/image26.png"/><Relationship Id="rId4" Type="http://schemas.openxmlformats.org/officeDocument/2006/relationships/image" Target="../media/image22.png"/><Relationship Id="rId9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46662C88-3035-2477-44A1-53B6B484FF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11090" y="-300697"/>
            <a:ext cx="12390354" cy="8264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65" name="직사각형 964">
            <a:extLst>
              <a:ext uri="{FF2B5EF4-FFF2-40B4-BE49-F238E27FC236}">
                <a16:creationId xmlns:a16="http://schemas.microsoft.com/office/drawing/2014/main" id="{0706CCF1-B264-5D6A-016B-C3095D4C7BBF}"/>
              </a:ext>
            </a:extLst>
          </p:cNvPr>
          <p:cNvSpPr/>
          <p:nvPr/>
        </p:nvSpPr>
        <p:spPr>
          <a:xfrm>
            <a:off x="-491130" y="-200226"/>
            <a:ext cx="12420600" cy="8048826"/>
          </a:xfrm>
          <a:prstGeom prst="rect">
            <a:avLst/>
          </a:prstGeom>
          <a:solidFill>
            <a:schemeClr val="tx1">
              <a:alpha val="17000"/>
            </a:schemeClr>
          </a:solidFill>
          <a:effectLst>
            <a:outerShdw blurRad="50800" dist="50800" dir="5400000" algn="ctr" rotWithShape="0">
              <a:srgbClr val="000000">
                <a:alpha val="9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83" name="그룹 982">
            <a:extLst>
              <a:ext uri="{FF2B5EF4-FFF2-40B4-BE49-F238E27FC236}">
                <a16:creationId xmlns:a16="http://schemas.microsoft.com/office/drawing/2014/main" id="{BBE078BA-C6D9-8236-D244-39AC55AB5F7B}"/>
              </a:ext>
            </a:extLst>
          </p:cNvPr>
          <p:cNvGrpSpPr/>
          <p:nvPr/>
        </p:nvGrpSpPr>
        <p:grpSpPr>
          <a:xfrm>
            <a:off x="2509679" y="5726708"/>
            <a:ext cx="6418981" cy="1269201"/>
            <a:chOff x="278936" y="6395306"/>
            <a:chExt cx="6418981" cy="1269201"/>
          </a:xfrm>
          <a:effectLst>
            <a:outerShdw blurRad="50800" dist="50800" dir="5400000" algn="ctr" rotWithShape="0">
              <a:srgbClr val="000000">
                <a:alpha val="83000"/>
              </a:srgbClr>
            </a:outerShdw>
          </a:effectLst>
        </p:grpSpPr>
        <p:grpSp>
          <p:nvGrpSpPr>
            <p:cNvPr id="982" name="그룹 981">
              <a:extLst>
                <a:ext uri="{FF2B5EF4-FFF2-40B4-BE49-F238E27FC236}">
                  <a16:creationId xmlns:a16="http://schemas.microsoft.com/office/drawing/2014/main" id="{5F9885B4-1D3F-41C7-416C-BBCD3A77BFBF}"/>
                </a:ext>
              </a:extLst>
            </p:cNvPr>
            <p:cNvGrpSpPr/>
            <p:nvPr/>
          </p:nvGrpSpPr>
          <p:grpSpPr>
            <a:xfrm>
              <a:off x="278936" y="6395306"/>
              <a:ext cx="5919343" cy="803949"/>
              <a:chOff x="278936" y="6395306"/>
              <a:chExt cx="5919343" cy="803949"/>
            </a:xfrm>
          </p:grpSpPr>
          <p:pic>
            <p:nvPicPr>
              <p:cNvPr id="48" name="그림 47" descr="텍스트, 벡터그래픽, 시계이(가) 표시된 사진&#10;&#10;자동 생성된 설명">
                <a:extLst>
                  <a:ext uri="{FF2B5EF4-FFF2-40B4-BE49-F238E27FC236}">
                    <a16:creationId xmlns:a16="http://schemas.microsoft.com/office/drawing/2014/main" id="{BFFE7539-6AA1-8CCC-53F1-EC748B3240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600000">
                <a:off x="278936" y="6410492"/>
                <a:ext cx="720000" cy="720000"/>
              </a:xfrm>
              <a:prstGeom prst="rect">
                <a:avLst/>
              </a:prstGeom>
            </p:spPr>
          </p:pic>
          <p:pic>
            <p:nvPicPr>
              <p:cNvPr id="51" name="그림 50">
                <a:extLst>
                  <a:ext uri="{FF2B5EF4-FFF2-40B4-BE49-F238E27FC236}">
                    <a16:creationId xmlns:a16="http://schemas.microsoft.com/office/drawing/2014/main" id="{40BA90E0-1DC8-2FA9-4520-B87B8C77C1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600000">
                <a:off x="1319707" y="6395306"/>
                <a:ext cx="720000" cy="720000"/>
              </a:xfrm>
              <a:prstGeom prst="rect">
                <a:avLst/>
              </a:prstGeom>
            </p:spPr>
          </p:pic>
          <p:pic>
            <p:nvPicPr>
              <p:cNvPr id="53" name="그림 52">
                <a:extLst>
                  <a:ext uri="{FF2B5EF4-FFF2-40B4-BE49-F238E27FC236}">
                    <a16:creationId xmlns:a16="http://schemas.microsoft.com/office/drawing/2014/main" id="{BF2231A6-B371-A132-B8D2-9502FAD160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600000">
                <a:off x="2368332" y="6453506"/>
                <a:ext cx="720000" cy="720000"/>
              </a:xfrm>
              <a:prstGeom prst="rect">
                <a:avLst/>
              </a:prstGeom>
            </p:spPr>
          </p:pic>
          <p:pic>
            <p:nvPicPr>
              <p:cNvPr id="55" name="그림 54">
                <a:extLst>
                  <a:ext uri="{FF2B5EF4-FFF2-40B4-BE49-F238E27FC236}">
                    <a16:creationId xmlns:a16="http://schemas.microsoft.com/office/drawing/2014/main" id="{D8C62CB1-B740-49C5-35E3-EB57D63640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600000">
                <a:off x="3431164" y="6445101"/>
                <a:ext cx="720000" cy="720000"/>
              </a:xfrm>
              <a:prstGeom prst="rect">
                <a:avLst/>
              </a:prstGeom>
            </p:spPr>
          </p:pic>
          <p:pic>
            <p:nvPicPr>
              <p:cNvPr id="57" name="그림 56">
                <a:extLst>
                  <a:ext uri="{FF2B5EF4-FFF2-40B4-BE49-F238E27FC236}">
                    <a16:creationId xmlns:a16="http://schemas.microsoft.com/office/drawing/2014/main" id="{E28B67FD-66B5-6045-7F56-C4DB044589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600000">
                <a:off x="4478809" y="6479255"/>
                <a:ext cx="720000" cy="720000"/>
              </a:xfrm>
              <a:prstGeom prst="rect">
                <a:avLst/>
              </a:prstGeom>
            </p:spPr>
          </p:pic>
          <p:pic>
            <p:nvPicPr>
              <p:cNvPr id="59" name="그림 58">
                <a:extLst>
                  <a:ext uri="{FF2B5EF4-FFF2-40B4-BE49-F238E27FC236}">
                    <a16:creationId xmlns:a16="http://schemas.microsoft.com/office/drawing/2014/main" id="{799F9D70-52C9-B3A8-ECB6-E945DD65BE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600000">
                <a:off x="5478279" y="6452773"/>
                <a:ext cx="720000" cy="720000"/>
              </a:xfrm>
              <a:prstGeom prst="rect">
                <a:avLst/>
              </a:prstGeom>
            </p:spPr>
          </p:pic>
        </p:grp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432AE248-20DC-B901-D37E-5897C6CC9B88}"/>
                </a:ext>
              </a:extLst>
            </p:cNvPr>
            <p:cNvSpPr txBox="1"/>
            <p:nvPr/>
          </p:nvSpPr>
          <p:spPr>
            <a:xfrm>
              <a:off x="283169" y="7202842"/>
              <a:ext cx="64147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 err="1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깨굴</a:t>
              </a:r>
              <a:r>
                <a:rPr lang="ko-KR" altLang="en-US" sz="2400" dirty="0">
                  <a:solidFill>
                    <a:schemeClr val="bg1"/>
                  </a:solidFill>
                </a:rPr>
                <a:t>       </a:t>
              </a:r>
              <a:r>
                <a:rPr lang="ko-KR" altLang="en-US" sz="2400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무기        조조        </a:t>
              </a:r>
              <a:r>
                <a:rPr lang="ko-KR" altLang="en-US" sz="2400" dirty="0" err="1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히로</a:t>
              </a:r>
              <a:r>
                <a:rPr lang="ko-KR" altLang="en-US" sz="2400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      지니       물통</a:t>
              </a:r>
            </a:p>
          </p:txBody>
        </p:sp>
      </p:grpSp>
      <p:grpSp>
        <p:nvGrpSpPr>
          <p:cNvPr id="971" name="그룹 970">
            <a:extLst>
              <a:ext uri="{FF2B5EF4-FFF2-40B4-BE49-F238E27FC236}">
                <a16:creationId xmlns:a16="http://schemas.microsoft.com/office/drawing/2014/main" id="{AD26BA19-B7A1-53AD-1EA5-547C503B4B08}"/>
              </a:ext>
            </a:extLst>
          </p:cNvPr>
          <p:cNvGrpSpPr/>
          <p:nvPr/>
        </p:nvGrpSpPr>
        <p:grpSpPr>
          <a:xfrm>
            <a:off x="2680703" y="867111"/>
            <a:ext cx="5638800" cy="4190999"/>
            <a:chOff x="1719262" y="1181100"/>
            <a:chExt cx="7010400" cy="5410200"/>
          </a:xfrm>
          <a:effectLst>
            <a:outerShdw blurRad="50800" dist="50800" dir="5400000" algn="ctr" rotWithShape="0">
              <a:srgbClr val="000000">
                <a:alpha val="74000"/>
              </a:srgbClr>
            </a:outerShdw>
          </a:effectLst>
        </p:grpSpPr>
        <p:grpSp>
          <p:nvGrpSpPr>
            <p:cNvPr id="973" name="그룹 972">
              <a:extLst>
                <a:ext uri="{FF2B5EF4-FFF2-40B4-BE49-F238E27FC236}">
                  <a16:creationId xmlns:a16="http://schemas.microsoft.com/office/drawing/2014/main" id="{03B467C7-E1A2-CF14-E4F0-A6693CBC41AB}"/>
                </a:ext>
              </a:extLst>
            </p:cNvPr>
            <p:cNvGrpSpPr/>
            <p:nvPr/>
          </p:nvGrpSpPr>
          <p:grpSpPr>
            <a:xfrm>
              <a:off x="1719262" y="1181100"/>
              <a:ext cx="6934200" cy="5410200"/>
              <a:chOff x="2481262" y="533400"/>
              <a:chExt cx="6934200" cy="5410200"/>
            </a:xfrm>
          </p:grpSpPr>
          <p:pic>
            <p:nvPicPr>
              <p:cNvPr id="975" name="그림 974">
                <a:extLst>
                  <a:ext uri="{FF2B5EF4-FFF2-40B4-BE49-F238E27FC236}">
                    <a16:creationId xmlns:a16="http://schemas.microsoft.com/office/drawing/2014/main" id="{FD0C9599-EFE5-93D3-C40C-395E9A3CDC4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6801" b="40993" l="17057" r="79153">
                            <a14:foregroundMark x1="16945" y1="35294" x2="11148" y2="24632"/>
                            <a14:foregroundMark x1="11148" y1="24632" x2="3679" y2="21140"/>
                            <a14:foregroundMark x1="3679" y1="21140" x2="446" y2="29412"/>
                            <a14:foregroundMark x1="446" y1="29412" x2="11483" y2="49632"/>
                            <a14:foregroundMark x1="11483" y1="49632" x2="13043" y2="57904"/>
                            <a14:foregroundMark x1="13043" y1="57904" x2="11817" y2="69485"/>
                            <a14:foregroundMark x1="11817" y1="69485" x2="12932" y2="78860"/>
                            <a14:foregroundMark x1="12932" y1="78860" x2="17726" y2="86397"/>
                            <a14:foregroundMark x1="17726" y1="86397" x2="54961" y2="97426"/>
                            <a14:foregroundMark x1="54961" y1="97426" x2="72575" y2="94301"/>
                            <a14:foregroundMark x1="72575" y1="94301" x2="81048" y2="86213"/>
                            <a14:foregroundMark x1="81048" y1="86213" x2="89186" y2="43015"/>
                            <a14:foregroundMark x1="89186" y1="43015" x2="94426" y2="34926"/>
                            <a14:foregroundMark x1="94426" y1="34926" x2="97547" y2="26471"/>
                            <a14:foregroundMark x1="97547" y1="26471" x2="89855" y2="20956"/>
                            <a14:foregroundMark x1="89855" y1="20956" x2="80714" y2="24139"/>
                            <a14:foregroundMark x1="76812" y1="27625" x2="74247" y2="30331"/>
                            <a14:foregroundMark x1="74247" y1="30331" x2="67659" y2="23438"/>
                            <a14:foregroundMark x1="35995" y1="10907" x2="33637" y2="11117"/>
                            <a14:foregroundMark x1="17642" y1="30807" x2="17168" y2="32721"/>
                            <a14:foregroundMark x1="17168" y1="32721" x2="17280" y2="37868"/>
                            <a14:foregroundMark x1="20290" y1="40993" x2="27982" y2="39890"/>
                            <a14:foregroundMark x1="27982" y1="39890" x2="33333" y2="40441"/>
                            <a14:foregroundMark x1="64437" y1="38787" x2="72464" y2="38235"/>
                            <a14:foregroundMark x1="63211" y1="28676" x2="66890" y2="36029"/>
                            <a14:foregroundMark x1="64437" y1="37684" x2="65998" y2="27390"/>
                            <a14:foregroundMark x1="65998" y1="27390" x2="66555" y2="29963"/>
                            <a14:foregroundMark x1="67336" y1="41176" x2="60312" y2="41176"/>
                            <a14:foregroundMark x1="60312" y1="41176" x2="58818" y2="29725"/>
                            <a14:foregroundMark x1="63542" y1="24672" x2="65055" y2="24087"/>
                            <a14:foregroundMark x1="67447" y1="23162" x2="75362" y2="27574"/>
                            <a14:foregroundMark x1="75362" y1="27574" x2="78372" y2="35846"/>
                            <a14:foregroundMark x1="78372" y1="35846" x2="76031" y2="41176"/>
                            <a14:foregroundMark x1="51171" y1="21507" x2="51214" y2="20947"/>
                            <a14:foregroundMark x1="35452" y1="11029" x2="35674" y2="10662"/>
                            <a14:foregroundMark x1="35786" y1="10478" x2="35452" y2="11029"/>
                            <a14:foregroundMark x1="54292" y1="15441" x2="54627" y2="15074"/>
                            <a14:foregroundMark x1="54515" y1="14338" x2="54738" y2="13971"/>
                            <a14:foregroundMark x1="54515" y1="14154" x2="54961" y2="13787"/>
                            <a14:foregroundMark x1="54181" y1="14522" x2="55295" y2="14522"/>
                            <a14:foregroundMark x1="54404" y1="13971" x2="54069" y2="14522"/>
                            <a14:foregroundMark x1="54515" y1="13787" x2="54069" y2="14890"/>
                            <a14:backgroundMark x1="18395" y1="25919" x2="17949" y2="30882"/>
                            <a14:backgroundMark x1="19175" y1="25919" x2="22854" y2="20037"/>
                            <a14:backgroundMark x1="19175" y1="24265" x2="23188" y2="19853"/>
                            <a14:backgroundMark x1="19398" y1="24081" x2="16722" y2="26287"/>
                            <a14:backgroundMark x1="18841" y1="23897" x2="20959" y2="22426"/>
                            <a14:backgroundMark x1="23523" y1="22794" x2="25975" y2="18750"/>
                            <a14:backgroundMark x1="23523" y1="22059" x2="24303" y2="18566"/>
                            <a14:backgroundMark x1="22297" y1="23162" x2="25530" y2="19118"/>
                            <a14:backgroundMark x1="23300" y1="20404" x2="29320" y2="13603"/>
                            <a14:backgroundMark x1="24749" y1="16912" x2="28874" y2="11949"/>
                            <a14:backgroundMark x1="23523" y1="18382" x2="27202" y2="13603"/>
                            <a14:backgroundMark x1="25864" y1="15257" x2="33333" y2="9743"/>
                            <a14:backgroundMark x1="34592" y1="8932" x2="35340" y2="8088"/>
                            <a14:backgroundMark x1="31104" y1="12868" x2="34186" y2="9390"/>
                            <a14:backgroundMark x1="32330" y1="12132" x2="33668" y2="9743"/>
                            <a14:backgroundMark x1="32330" y1="12132" x2="34002" y2="9743"/>
                            <a14:backgroundMark x1="37228" y1="12345" x2="39911" y2="9743"/>
                            <a14:backgroundMark x1="34225" y1="15257" x2="36793" y2="12767"/>
                            <a14:backgroundMark x1="36814" y1="11809" x2="37793" y2="10110"/>
                            <a14:backgroundMark x1="35674" y1="13787" x2="36489" y2="12373"/>
                            <a14:backgroundMark x1="36532" y1="11444" x2="37235" y2="9559"/>
                            <a14:backgroundMark x1="36347" y1="11204" x2="36789" y2="10110"/>
                            <a14:backgroundMark x1="35897" y1="12316" x2="36085" y2="11850"/>
                            <a14:backgroundMark x1="36393" y1="11265" x2="36678" y2="10662"/>
                            <a14:backgroundMark x1="35897" y1="12316" x2="36105" y2="11876"/>
                            <a14:backgroundMark x1="36431" y1="11313" x2="36901" y2="10478"/>
                            <a14:backgroundMark x1="35452" y1="13051" x2="36110" y2="11882"/>
                            <a14:backgroundMark x1="36417" y1="11296" x2="36789" y2="10478"/>
                            <a14:backgroundMark x1="35786" y1="12684" x2="36136" y2="11915"/>
                            <a14:backgroundMark x1="37062" y1="12131" x2="40357" y2="9007"/>
                            <a14:backgroundMark x1="35897" y1="13235" x2="36623" y2="12547"/>
                            <a14:backgroundMark x1="40357" y1="9007" x2="44816" y2="8824"/>
                            <a14:backgroundMark x1="44816" y1="8824" x2="46042" y2="8824"/>
                            <a14:backgroundMark x1="38573" y1="11581" x2="44370" y2="15993"/>
                            <a14:backgroundMark x1="44370" y1="15993" x2="45262" y2="23346"/>
                            <a14:backgroundMark x1="45262" y1="23346" x2="45485" y2="23897"/>
                            <a14:backgroundMark x1="45708" y1="24816" x2="45819" y2="24449"/>
                            <a14:backgroundMark x1="45931" y1="24265" x2="46265" y2="25184"/>
                            <a14:backgroundMark x1="46265" y1="24816" x2="45151" y2="21875"/>
                            <a14:backgroundMark x1="43924" y1="19853" x2="38907" y2="16544"/>
                            <a14:backgroundMark x1="38907" y1="16544" x2="43367" y2="16728"/>
                            <a14:backgroundMark x1="37793" y1="14890" x2="36678" y2="15441"/>
                            <a14:backgroundMark x1="36789" y1="15074" x2="40580" y2="14338"/>
                            <a14:backgroundMark x1="42809" y1="18015" x2="43590" y2="19301"/>
                            <a14:backgroundMark x1="43590" y1="19301" x2="43478" y2="14522"/>
                            <a14:backgroundMark x1="44482" y1="15257" x2="50390" y2="15993"/>
                            <a14:backgroundMark x1="51059" y1="21691" x2="52620" y2="11213"/>
                            <a14:backgroundMark x1="52620" y1="11213" x2="53512" y2="9926"/>
                            <a14:backgroundMark x1="53082" y1="12259" x2="53512" y2="11213"/>
                            <a14:backgroundMark x1="51171" y1="16912" x2="52591" y2="13456"/>
                            <a14:backgroundMark x1="44816" y1="9559" x2="69565" y2="6618"/>
                            <a14:backgroundMark x1="69565" y1="6618" x2="74247" y2="7353"/>
                            <a14:backgroundMark x1="74247" y1="7353" x2="64214" y2="15625"/>
                            <a14:backgroundMark x1="64214" y1="15625" x2="60758" y2="23346"/>
                            <a14:backgroundMark x1="60758" y1="23346" x2="59086" y2="15809"/>
                            <a14:backgroundMark x1="52920" y1="13776" x2="45708" y2="11397"/>
                            <a14:backgroundMark x1="59086" y1="15809" x2="55283" y2="14555"/>
                            <a14:backgroundMark x1="45708" y1="11397" x2="45039" y2="9926"/>
                            <a14:backgroundMark x1="57079" y1="19669" x2="67224" y2="7353"/>
                            <a14:backgroundMark x1="58974" y1="25551" x2="55741" y2="18566"/>
                            <a14:backgroundMark x1="55184" y1="22426" x2="60870" y2="14338"/>
                            <a14:backgroundMark x1="57860" y1="18015" x2="65998" y2="10294"/>
                            <a14:backgroundMark x1="67224" y1="9743" x2="60312" y2="14890"/>
                            <a14:backgroundMark x1="60758" y1="10846" x2="64548" y2="10478"/>
                            <a14:backgroundMark x1="61761" y1="12132" x2="55184" y2="21875"/>
                            <a14:backgroundMark x1="56856" y1="18015" x2="54849" y2="22243"/>
                            <a14:backgroundMark x1="51282" y1="22426" x2="51394" y2="18750"/>
                            <a14:backgroundMark x1="56076" y1="21691" x2="57748" y2="25551"/>
                            <a14:backgroundMark x1="58082" y1="21324" x2="60089" y2="22794"/>
                            <a14:backgroundMark x1="59532" y1="18382" x2="59755" y2="26471"/>
                            <a14:backgroundMark x1="58974" y1="25368" x2="58528" y2="27574"/>
                            <a14:backgroundMark x1="58417" y1="25919" x2="58974" y2="28125"/>
                            <a14:backgroundMark x1="59086" y1="28676" x2="58974" y2="26654"/>
                            <a14:backgroundMark x1="58640" y1="28309" x2="58305" y2="25919"/>
                            <a14:backgroundMark x1="59978" y1="30147" x2="58082" y2="26838"/>
                            <a14:backgroundMark x1="60647" y1="27941" x2="62542" y2="21691"/>
                            <a14:backgroundMark x1="61873" y1="23162" x2="60535" y2="28309"/>
                            <a14:backgroundMark x1="65663" y1="23897" x2="64883" y2="16360"/>
                            <a14:backgroundMark x1="65663" y1="24449" x2="64994" y2="17096"/>
                            <a14:backgroundMark x1="64437" y1="19485" x2="65217" y2="21875"/>
                            <a14:backgroundMark x1="65329" y1="23897" x2="66555" y2="13787"/>
                            <a14:backgroundMark x1="66555" y1="13787" x2="72241" y2="8640"/>
                            <a14:backgroundMark x1="72241" y1="8640" x2="77592" y2="9007"/>
                            <a14:backgroundMark x1="77592" y1="9007" x2="79376" y2="19485"/>
                            <a14:backgroundMark x1="79376" y1="19485" x2="78261" y2="28125"/>
                            <a14:backgroundMark x1="78261" y1="28125" x2="78261" y2="13051"/>
                            <a14:backgroundMark x1="78261" y1="13051" x2="73913" y2="9743"/>
                            <a14:backgroundMark x1="73913" y1="9743" x2="73579" y2="9743"/>
                            <a14:backgroundMark x1="77926" y1="8456" x2="78930" y2="9926"/>
                            <a14:backgroundMark x1="78038" y1="8088" x2="78261" y2="19485"/>
                            <a14:backgroundMark x1="78261" y1="29228" x2="78818" y2="28125"/>
                            <a14:backgroundMark x1="66109" y1="20956" x2="65552" y2="24265"/>
                            <a14:backgroundMark x1="65329" y1="24265" x2="65217" y2="23897"/>
                            <a14:backgroundMark x1="66332" y1="11213" x2="68562" y2="8640"/>
                            <a14:backgroundMark x1="36286" y1="11126" x2="36343" y2="10846"/>
                            <a14:backgroundMark x1="36219" y1="11039" x2="36455" y2="9743"/>
                            <a14:backgroundMark x1="36127" y1="10920" x2="36455" y2="1011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064" t="7512" r="20779" b="57714"/>
              <a:stretch/>
            </p:blipFill>
            <p:spPr>
              <a:xfrm>
                <a:off x="2709862" y="533400"/>
                <a:ext cx="6629402" cy="2286000"/>
              </a:xfrm>
              <a:prstGeom prst="rect">
                <a:avLst/>
              </a:prstGeom>
            </p:spPr>
          </p:pic>
          <p:grpSp>
            <p:nvGrpSpPr>
              <p:cNvPr id="976" name="그룹 975">
                <a:extLst>
                  <a:ext uri="{FF2B5EF4-FFF2-40B4-BE49-F238E27FC236}">
                    <a16:creationId xmlns:a16="http://schemas.microsoft.com/office/drawing/2014/main" id="{B0A0D130-EEB2-6B6E-990C-C82022B5F466}"/>
                  </a:ext>
                </a:extLst>
              </p:cNvPr>
              <p:cNvGrpSpPr/>
              <p:nvPr/>
            </p:nvGrpSpPr>
            <p:grpSpPr>
              <a:xfrm>
                <a:off x="2481262" y="2819400"/>
                <a:ext cx="6934200" cy="3124200"/>
                <a:chOff x="2481262" y="2819400"/>
                <a:chExt cx="6934200" cy="3124200"/>
              </a:xfrm>
            </p:grpSpPr>
            <p:sp>
              <p:nvSpPr>
                <p:cNvPr id="977" name="사각형: 둥근 모서리 976">
                  <a:extLst>
                    <a:ext uri="{FF2B5EF4-FFF2-40B4-BE49-F238E27FC236}">
                      <a16:creationId xmlns:a16="http://schemas.microsoft.com/office/drawing/2014/main" id="{5004C17D-18E7-FADF-F9CD-432344A3CD41}"/>
                    </a:ext>
                  </a:extLst>
                </p:cNvPr>
                <p:cNvSpPr/>
                <p:nvPr/>
              </p:nvSpPr>
              <p:spPr>
                <a:xfrm>
                  <a:off x="2481262" y="2819400"/>
                  <a:ext cx="6934200" cy="3124200"/>
                </a:xfrm>
                <a:prstGeom prst="roundRect">
                  <a:avLst>
                    <a:gd name="adj" fmla="val 9913"/>
                  </a:avLst>
                </a:prstGeom>
                <a:solidFill>
                  <a:srgbClr val="FFB862"/>
                </a:solidFill>
                <a:ln w="76200">
                  <a:solidFill>
                    <a:srgbClr val="EA8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8" name="사각형: 둥근 모서리 977">
                  <a:extLst>
                    <a:ext uri="{FF2B5EF4-FFF2-40B4-BE49-F238E27FC236}">
                      <a16:creationId xmlns:a16="http://schemas.microsoft.com/office/drawing/2014/main" id="{BBAD9370-A4CF-5588-E4A6-760C49720941}"/>
                    </a:ext>
                  </a:extLst>
                </p:cNvPr>
                <p:cNvSpPr/>
                <p:nvPr/>
              </p:nvSpPr>
              <p:spPr>
                <a:xfrm>
                  <a:off x="2525007" y="3158244"/>
                  <a:ext cx="6840000" cy="607336"/>
                </a:xfrm>
                <a:prstGeom prst="roundRect">
                  <a:avLst>
                    <a:gd name="adj" fmla="val 7058"/>
                  </a:avLst>
                </a:prstGeom>
                <a:solidFill>
                  <a:srgbClr val="FFC885"/>
                </a:solidFill>
                <a:ln w="762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9" name="사각형: 둥근 모서리 978">
                  <a:extLst>
                    <a:ext uri="{FF2B5EF4-FFF2-40B4-BE49-F238E27FC236}">
                      <a16:creationId xmlns:a16="http://schemas.microsoft.com/office/drawing/2014/main" id="{CCA6834A-C5A7-B58E-C1A1-1C8A5C30BB66}"/>
                    </a:ext>
                  </a:extLst>
                </p:cNvPr>
                <p:cNvSpPr/>
                <p:nvPr/>
              </p:nvSpPr>
              <p:spPr>
                <a:xfrm>
                  <a:off x="2512448" y="4088608"/>
                  <a:ext cx="6840000" cy="607336"/>
                </a:xfrm>
                <a:prstGeom prst="roundRect">
                  <a:avLst>
                    <a:gd name="adj" fmla="val 7058"/>
                  </a:avLst>
                </a:prstGeom>
                <a:solidFill>
                  <a:srgbClr val="FFC885"/>
                </a:solidFill>
                <a:ln w="762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80" name="사각형: 둥근 모서리 979">
                  <a:extLst>
                    <a:ext uri="{FF2B5EF4-FFF2-40B4-BE49-F238E27FC236}">
                      <a16:creationId xmlns:a16="http://schemas.microsoft.com/office/drawing/2014/main" id="{25207541-7D4E-2B59-9AD4-6F90C1957F27}"/>
                    </a:ext>
                  </a:extLst>
                </p:cNvPr>
                <p:cNvSpPr/>
                <p:nvPr/>
              </p:nvSpPr>
              <p:spPr>
                <a:xfrm>
                  <a:off x="2517210" y="5018973"/>
                  <a:ext cx="6840000" cy="607336"/>
                </a:xfrm>
                <a:prstGeom prst="roundRect">
                  <a:avLst>
                    <a:gd name="adj" fmla="val 7058"/>
                  </a:avLst>
                </a:prstGeom>
                <a:solidFill>
                  <a:srgbClr val="FFC885"/>
                </a:solidFill>
                <a:ln w="762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 dirty="0"/>
                </a:p>
              </p:txBody>
            </p:sp>
          </p:grpSp>
        </p:grpSp>
        <p:sp>
          <p:nvSpPr>
            <p:cNvPr id="974" name="TextBox 973">
              <a:extLst>
                <a:ext uri="{FF2B5EF4-FFF2-40B4-BE49-F238E27FC236}">
                  <a16:creationId xmlns:a16="http://schemas.microsoft.com/office/drawing/2014/main" id="{63C32619-7607-405F-6B34-627F506090BE}"/>
                </a:ext>
              </a:extLst>
            </p:cNvPr>
            <p:cNvSpPr txBox="1"/>
            <p:nvPr/>
          </p:nvSpPr>
          <p:spPr>
            <a:xfrm>
              <a:off x="1795462" y="4262271"/>
              <a:ext cx="6934200" cy="15495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7200" b="1" dirty="0">
                  <a:solidFill>
                    <a:srgbClr val="4626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팜 </a:t>
              </a:r>
              <a:r>
                <a:rPr lang="en-US" altLang="ko-KR" sz="7200" b="1" dirty="0">
                  <a:solidFill>
                    <a:srgbClr val="4626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&amp; </a:t>
              </a:r>
              <a:r>
                <a:rPr lang="ko-KR" altLang="en-US" sz="7200" b="1" dirty="0">
                  <a:solidFill>
                    <a:srgbClr val="4626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팜 </a:t>
              </a:r>
              <a:r>
                <a:rPr lang="ko-KR" altLang="en-US" sz="7200" b="1" dirty="0" err="1">
                  <a:solidFill>
                    <a:srgbClr val="4626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스</a:t>
              </a:r>
              <a:endParaRPr lang="ko-KR" altLang="en-US" sz="7200" b="1" dirty="0">
                <a:solidFill>
                  <a:srgbClr val="4626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grpSp>
        <p:nvGrpSpPr>
          <p:cNvPr id="981" name="그룹 980">
            <a:extLst>
              <a:ext uri="{FF2B5EF4-FFF2-40B4-BE49-F238E27FC236}">
                <a16:creationId xmlns:a16="http://schemas.microsoft.com/office/drawing/2014/main" id="{24297492-B3DC-3288-5486-13A67DB31E40}"/>
              </a:ext>
            </a:extLst>
          </p:cNvPr>
          <p:cNvGrpSpPr/>
          <p:nvPr/>
        </p:nvGrpSpPr>
        <p:grpSpPr>
          <a:xfrm>
            <a:off x="3099521" y="4868607"/>
            <a:ext cx="4758764" cy="627017"/>
            <a:chOff x="5699535" y="6254615"/>
            <a:chExt cx="4758764" cy="627017"/>
          </a:xfrm>
          <a:effectLst>
            <a:outerShdw blurRad="50800" dist="50800" dir="5400000" algn="ctr" rotWithShape="0">
              <a:srgbClr val="000000">
                <a:alpha val="74000"/>
              </a:srgbClr>
            </a:outerShdw>
          </a:effectLst>
        </p:grpSpPr>
        <p:pic>
          <p:nvPicPr>
            <p:cNvPr id="963" name="Object 5">
              <a:extLst>
                <a:ext uri="{FF2B5EF4-FFF2-40B4-BE49-F238E27FC236}">
                  <a16:creationId xmlns:a16="http://schemas.microsoft.com/office/drawing/2014/main" id="{45F39A28-3F77-2425-1BC1-0072FE9396D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699535" y="6254615"/>
              <a:ext cx="4758764" cy="558158"/>
            </a:xfrm>
            <a:prstGeom prst="rect">
              <a:avLst/>
            </a:prstGeom>
          </p:spPr>
        </p:pic>
        <p:pic>
          <p:nvPicPr>
            <p:cNvPr id="964" name="Object 8">
              <a:extLst>
                <a:ext uri="{FF2B5EF4-FFF2-40B4-BE49-F238E27FC236}">
                  <a16:creationId xmlns:a16="http://schemas.microsoft.com/office/drawing/2014/main" id="{37628DDB-5608-28E0-8846-3F4B1EBAD7A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150895" y="6269703"/>
              <a:ext cx="3864514" cy="611929"/>
            </a:xfrm>
            <a:prstGeom prst="rect">
              <a:avLst/>
            </a:prstGeom>
          </p:spPr>
        </p:pic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CB97B494-0F56-72FB-D61B-B296FACD4D1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ECCD2D5-4413-C7E3-3DB8-810ABC9DEA3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57258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61938" y="0"/>
            <a:ext cx="11430000" cy="7772400"/>
            <a:chOff x="-56796" y="426618"/>
            <a:chExt cx="11018353" cy="692955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6796" y="426618"/>
              <a:ext cx="11018353" cy="6929553"/>
            </a:xfrm>
            <a:prstGeom prst="rect">
              <a:avLst/>
            </a:prstGeom>
          </p:spPr>
        </p:pic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020BF783-0763-58C4-CAA2-692B615FBD58}"/>
              </a:ext>
            </a:extLst>
          </p:cNvPr>
          <p:cNvGrpSpPr/>
          <p:nvPr/>
        </p:nvGrpSpPr>
        <p:grpSpPr>
          <a:xfrm>
            <a:off x="-109538" y="1264863"/>
            <a:ext cx="11041460" cy="5324706"/>
            <a:chOff x="-109538" y="842847"/>
            <a:chExt cx="11041460" cy="5324706"/>
          </a:xfrm>
        </p:grpSpPr>
        <p:sp>
          <p:nvSpPr>
            <p:cNvPr id="6" name="자유형: 도형 5">
              <a:extLst>
                <a:ext uri="{FF2B5EF4-FFF2-40B4-BE49-F238E27FC236}">
                  <a16:creationId xmlns:a16="http://schemas.microsoft.com/office/drawing/2014/main" id="{2B57E412-7ADB-1D0E-3D17-B2588EAA1744}"/>
                </a:ext>
              </a:extLst>
            </p:cNvPr>
            <p:cNvSpPr/>
            <p:nvPr/>
          </p:nvSpPr>
          <p:spPr>
            <a:xfrm>
              <a:off x="-109538" y="3195753"/>
              <a:ext cx="11041460" cy="1219200"/>
            </a:xfrm>
            <a:custGeom>
              <a:avLst/>
              <a:gdLst>
                <a:gd name="connsiteX0" fmla="*/ 23773 w 8763682"/>
                <a:gd name="connsiteY0" fmla="*/ 0 h 1219200"/>
                <a:gd name="connsiteX1" fmla="*/ 8606926 w 8763682"/>
                <a:gd name="connsiteY1" fmla="*/ 0 h 1219200"/>
                <a:gd name="connsiteX2" fmla="*/ 8710640 w 8763682"/>
                <a:gd name="connsiteY2" fmla="*/ 3148 h 1219200"/>
                <a:gd name="connsiteX3" fmla="*/ 8763682 w 8763682"/>
                <a:gd name="connsiteY3" fmla="*/ 8012 h 1219200"/>
                <a:gd name="connsiteX4" fmla="*/ 8763682 w 8763682"/>
                <a:gd name="connsiteY4" fmla="*/ 1211188 h 1219200"/>
                <a:gd name="connsiteX5" fmla="*/ 8710640 w 8763682"/>
                <a:gd name="connsiteY5" fmla="*/ 1216053 h 1219200"/>
                <a:gd name="connsiteX6" fmla="*/ 8606926 w 8763682"/>
                <a:gd name="connsiteY6" fmla="*/ 1219200 h 1219200"/>
                <a:gd name="connsiteX7" fmla="*/ 23773 w 8763682"/>
                <a:gd name="connsiteY7" fmla="*/ 1219200 h 1219200"/>
                <a:gd name="connsiteX8" fmla="*/ 0 w 8763682"/>
                <a:gd name="connsiteY8" fmla="*/ 1217760 h 1219200"/>
                <a:gd name="connsiteX9" fmla="*/ 0 w 8763682"/>
                <a:gd name="connsiteY9" fmla="*/ 1440 h 1219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763682" h="1219200">
                  <a:moveTo>
                    <a:pt x="23773" y="0"/>
                  </a:moveTo>
                  <a:lnTo>
                    <a:pt x="8606926" y="0"/>
                  </a:lnTo>
                  <a:cubicBezTo>
                    <a:pt x="8641940" y="0"/>
                    <a:pt x="8676540" y="1067"/>
                    <a:pt x="8710640" y="3148"/>
                  </a:cubicBezTo>
                  <a:lnTo>
                    <a:pt x="8763682" y="8012"/>
                  </a:lnTo>
                  <a:lnTo>
                    <a:pt x="8763682" y="1211188"/>
                  </a:lnTo>
                  <a:lnTo>
                    <a:pt x="8710640" y="1216053"/>
                  </a:lnTo>
                  <a:cubicBezTo>
                    <a:pt x="8676540" y="1218134"/>
                    <a:pt x="8641940" y="1219200"/>
                    <a:pt x="8606926" y="1219200"/>
                  </a:cubicBezTo>
                  <a:lnTo>
                    <a:pt x="23773" y="1219200"/>
                  </a:lnTo>
                  <a:lnTo>
                    <a:pt x="0" y="1217760"/>
                  </a:lnTo>
                  <a:lnTo>
                    <a:pt x="0" y="144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B235E767-787F-A2D2-808E-E24247AC45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12934" y="1761351"/>
              <a:ext cx="3838806" cy="3838806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C853BA25-7E10-15B1-D033-D82684D7068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95462" y="842847"/>
              <a:ext cx="2209800" cy="2209800"/>
            </a:xfrm>
            <a:prstGeom prst="rect">
              <a:avLst/>
            </a:prstGeom>
          </p:spPr>
        </p:pic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32031EC9-A2DC-D73C-AB20-BB2AA89D72F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00"/>
            <a:stretch/>
          </p:blipFill>
          <p:spPr>
            <a:xfrm>
              <a:off x="9210892" y="2662353"/>
              <a:ext cx="1721030" cy="3505200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28ACB01-8CF4-370F-8E02-AF47E2490530}"/>
                </a:ext>
              </a:extLst>
            </p:cNvPr>
            <p:cNvSpPr txBox="1"/>
            <p:nvPr/>
          </p:nvSpPr>
          <p:spPr>
            <a:xfrm>
              <a:off x="4427185" y="3451410"/>
              <a:ext cx="266699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4000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도매 법인</a:t>
              </a:r>
              <a:r>
                <a:rPr lang="ko-KR" altLang="en-US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94790681"/>
      </p:ext>
    </p:extLst>
  </p:cSld>
  <p:clrMapOvr>
    <a:masterClrMapping/>
  </p:clrMapOvr>
  <p:transition spd="slow">
    <p:push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61938" y="0"/>
            <a:ext cx="11430000" cy="7772400"/>
            <a:chOff x="-56796" y="426618"/>
            <a:chExt cx="11018353" cy="692955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6796" y="426618"/>
              <a:ext cx="11018353" cy="6929553"/>
            </a:xfrm>
            <a:prstGeom prst="rect">
              <a:avLst/>
            </a:prstGeom>
          </p:spPr>
        </p:pic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06FCC49A-9740-BC0D-48B1-BB7482F5FD52}"/>
              </a:ext>
            </a:extLst>
          </p:cNvPr>
          <p:cNvGrpSpPr/>
          <p:nvPr/>
        </p:nvGrpSpPr>
        <p:grpSpPr>
          <a:xfrm>
            <a:off x="-39351" y="1221191"/>
            <a:ext cx="10975619" cy="5368389"/>
            <a:chOff x="-39351" y="799164"/>
            <a:chExt cx="10975619" cy="5368389"/>
          </a:xfrm>
        </p:grpSpPr>
        <p:sp>
          <p:nvSpPr>
            <p:cNvPr id="6" name="자유형: 도형 5">
              <a:extLst>
                <a:ext uri="{FF2B5EF4-FFF2-40B4-BE49-F238E27FC236}">
                  <a16:creationId xmlns:a16="http://schemas.microsoft.com/office/drawing/2014/main" id="{2B57E412-7ADB-1D0E-3D17-B2588EAA1744}"/>
                </a:ext>
              </a:extLst>
            </p:cNvPr>
            <p:cNvSpPr/>
            <p:nvPr/>
          </p:nvSpPr>
          <p:spPr>
            <a:xfrm>
              <a:off x="-39351" y="3195753"/>
              <a:ext cx="10975619" cy="1219200"/>
            </a:xfrm>
            <a:custGeom>
              <a:avLst/>
              <a:gdLst>
                <a:gd name="connsiteX0" fmla="*/ 23773 w 8763682"/>
                <a:gd name="connsiteY0" fmla="*/ 0 h 1219200"/>
                <a:gd name="connsiteX1" fmla="*/ 8606926 w 8763682"/>
                <a:gd name="connsiteY1" fmla="*/ 0 h 1219200"/>
                <a:gd name="connsiteX2" fmla="*/ 8710640 w 8763682"/>
                <a:gd name="connsiteY2" fmla="*/ 3148 h 1219200"/>
                <a:gd name="connsiteX3" fmla="*/ 8763682 w 8763682"/>
                <a:gd name="connsiteY3" fmla="*/ 8012 h 1219200"/>
                <a:gd name="connsiteX4" fmla="*/ 8763682 w 8763682"/>
                <a:gd name="connsiteY4" fmla="*/ 1211188 h 1219200"/>
                <a:gd name="connsiteX5" fmla="*/ 8710640 w 8763682"/>
                <a:gd name="connsiteY5" fmla="*/ 1216053 h 1219200"/>
                <a:gd name="connsiteX6" fmla="*/ 8606926 w 8763682"/>
                <a:gd name="connsiteY6" fmla="*/ 1219200 h 1219200"/>
                <a:gd name="connsiteX7" fmla="*/ 23773 w 8763682"/>
                <a:gd name="connsiteY7" fmla="*/ 1219200 h 1219200"/>
                <a:gd name="connsiteX8" fmla="*/ 0 w 8763682"/>
                <a:gd name="connsiteY8" fmla="*/ 1217760 h 1219200"/>
                <a:gd name="connsiteX9" fmla="*/ 0 w 8763682"/>
                <a:gd name="connsiteY9" fmla="*/ 1440 h 1219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763682" h="1219200">
                  <a:moveTo>
                    <a:pt x="23773" y="0"/>
                  </a:moveTo>
                  <a:lnTo>
                    <a:pt x="8606926" y="0"/>
                  </a:lnTo>
                  <a:cubicBezTo>
                    <a:pt x="8641940" y="0"/>
                    <a:pt x="8676540" y="1067"/>
                    <a:pt x="8710640" y="3148"/>
                  </a:cubicBezTo>
                  <a:lnTo>
                    <a:pt x="8763682" y="8012"/>
                  </a:lnTo>
                  <a:lnTo>
                    <a:pt x="8763682" y="1211188"/>
                  </a:lnTo>
                  <a:lnTo>
                    <a:pt x="8710640" y="1216053"/>
                  </a:lnTo>
                  <a:cubicBezTo>
                    <a:pt x="8676540" y="1218134"/>
                    <a:pt x="8641940" y="1219200"/>
                    <a:pt x="8606926" y="1219200"/>
                  </a:cubicBezTo>
                  <a:lnTo>
                    <a:pt x="23773" y="1219200"/>
                  </a:lnTo>
                  <a:lnTo>
                    <a:pt x="0" y="1217760"/>
                  </a:lnTo>
                  <a:lnTo>
                    <a:pt x="0" y="144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DECC1411-08D9-5752-E7E7-F996693328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900"/>
            <a:stretch/>
          </p:blipFill>
          <p:spPr>
            <a:xfrm>
              <a:off x="-39351" y="2662353"/>
              <a:ext cx="1721030" cy="3505200"/>
            </a:xfrm>
            <a:prstGeom prst="rect">
              <a:avLst/>
            </a:prstGeom>
          </p:spPr>
        </p:pic>
        <p:pic>
          <p:nvPicPr>
            <p:cNvPr id="8" name="그림 7" descr="텍스트, 표지판, 벡터그래픽이(가) 표시된 사진&#10;&#10;자동 생성된 설명">
              <a:extLst>
                <a:ext uri="{FF2B5EF4-FFF2-40B4-BE49-F238E27FC236}">
                  <a16:creationId xmlns:a16="http://schemas.microsoft.com/office/drawing/2014/main" id="{65396906-8F09-2A22-7D1D-E48F76B9E83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14662" y="799164"/>
              <a:ext cx="2133600" cy="2133600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9DF45CC2-AAEA-36BE-9794-B63BDDED0F3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46458" y="1496744"/>
              <a:ext cx="2133600" cy="2133600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F9E16194-EA4D-7A33-8AC7-2076C795294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74874" y="3236799"/>
              <a:ext cx="2590800" cy="2590800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F3925AE-8422-8061-3BAA-C9200B57E5E6}"/>
                </a:ext>
              </a:extLst>
            </p:cNvPr>
            <p:cNvSpPr txBox="1"/>
            <p:nvPr/>
          </p:nvSpPr>
          <p:spPr>
            <a:xfrm>
              <a:off x="2899880" y="3441304"/>
              <a:ext cx="2366190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4000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경매 대인</a:t>
              </a:r>
            </a:p>
          </p:txBody>
        </p:sp>
        <p:sp>
          <p:nvSpPr>
            <p:cNvPr id="22" name="평행 사변형 21">
              <a:extLst>
                <a:ext uri="{FF2B5EF4-FFF2-40B4-BE49-F238E27FC236}">
                  <a16:creationId xmlns:a16="http://schemas.microsoft.com/office/drawing/2014/main" id="{D3DFE50E-ED2F-158B-F440-22D2E9B6618C}"/>
                </a:ext>
              </a:extLst>
            </p:cNvPr>
            <p:cNvSpPr/>
            <p:nvPr/>
          </p:nvSpPr>
          <p:spPr>
            <a:xfrm>
              <a:off x="7991416" y="5655823"/>
              <a:ext cx="1957715" cy="511730"/>
            </a:xfrm>
            <a:prstGeom prst="parallelogram">
              <a:avLst>
                <a:gd name="adj" fmla="val 1702"/>
              </a:avLst>
            </a:prstGeom>
            <a:solidFill>
              <a:srgbClr val="FCDE2F">
                <a:alpha val="4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dirty="0">
                  <a:solidFill>
                    <a:srgbClr val="B88C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중간 유통업자</a:t>
              </a:r>
              <a:endParaRPr lang="ko-KR" altLang="en-US" sz="2400" dirty="0">
                <a:solidFill>
                  <a:srgbClr val="B88C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88546458"/>
      </p:ext>
    </p:extLst>
  </p:cSld>
  <p:clrMapOvr>
    <a:masterClrMapping/>
  </p:clrMapOvr>
  <p:transition spd="slow">
    <p:push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Object 2">
            <a:extLst>
              <a:ext uri="{FF2B5EF4-FFF2-40B4-BE49-F238E27FC236}">
                <a16:creationId xmlns:a16="http://schemas.microsoft.com/office/drawing/2014/main" id="{9AA85496-F698-0441-AB87-CE2111DD2A46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261938" y="0"/>
            <a:ext cx="11430000" cy="7772400"/>
          </a:xfrm>
          <a:prstGeom prst="rect">
            <a:avLst/>
          </a:prstGeom>
        </p:spPr>
      </p:pic>
      <p:sp>
        <p:nvSpPr>
          <p:cNvPr id="20" name="자유형: 도형 19">
            <a:extLst>
              <a:ext uri="{FF2B5EF4-FFF2-40B4-BE49-F238E27FC236}">
                <a16:creationId xmlns:a16="http://schemas.microsoft.com/office/drawing/2014/main" id="{2412B174-C77F-1E67-293C-9E19B76E6F9D}"/>
              </a:ext>
            </a:extLst>
          </p:cNvPr>
          <p:cNvSpPr/>
          <p:nvPr/>
        </p:nvSpPr>
        <p:spPr>
          <a:xfrm rot="10800000">
            <a:off x="-109538" y="3617775"/>
            <a:ext cx="5973585" cy="1219200"/>
          </a:xfrm>
          <a:custGeom>
            <a:avLst/>
            <a:gdLst>
              <a:gd name="connsiteX0" fmla="*/ 990600 w 9525682"/>
              <a:gd name="connsiteY0" fmla="*/ 0 h 1981200"/>
              <a:gd name="connsiteX1" fmla="*/ 9372600 w 9525682"/>
              <a:gd name="connsiteY1" fmla="*/ 0 h 1981200"/>
              <a:gd name="connsiteX2" fmla="*/ 9473883 w 9525682"/>
              <a:gd name="connsiteY2" fmla="*/ 5115 h 1981200"/>
              <a:gd name="connsiteX3" fmla="*/ 9525682 w 9525682"/>
              <a:gd name="connsiteY3" fmla="*/ 13020 h 1981200"/>
              <a:gd name="connsiteX4" fmla="*/ 9525682 w 9525682"/>
              <a:gd name="connsiteY4" fmla="*/ 1968180 h 1981200"/>
              <a:gd name="connsiteX5" fmla="*/ 9473883 w 9525682"/>
              <a:gd name="connsiteY5" fmla="*/ 1976086 h 1981200"/>
              <a:gd name="connsiteX6" fmla="*/ 9372600 w 9525682"/>
              <a:gd name="connsiteY6" fmla="*/ 1981200 h 1981200"/>
              <a:gd name="connsiteX7" fmla="*/ 990600 w 9525682"/>
              <a:gd name="connsiteY7" fmla="*/ 1981200 h 1981200"/>
              <a:gd name="connsiteX8" fmla="*/ 0 w 9525682"/>
              <a:gd name="connsiteY8" fmla="*/ 990600 h 1981200"/>
              <a:gd name="connsiteX9" fmla="*/ 990600 w 9525682"/>
              <a:gd name="connsiteY9" fmla="*/ 0 h 198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525682" h="1981200">
                <a:moveTo>
                  <a:pt x="990600" y="0"/>
                </a:moveTo>
                <a:lnTo>
                  <a:pt x="9372600" y="0"/>
                </a:lnTo>
                <a:cubicBezTo>
                  <a:pt x="9406793" y="0"/>
                  <a:pt x="9440582" y="1733"/>
                  <a:pt x="9473883" y="5115"/>
                </a:cubicBezTo>
                <a:lnTo>
                  <a:pt x="9525682" y="13020"/>
                </a:lnTo>
                <a:lnTo>
                  <a:pt x="9525682" y="1968180"/>
                </a:lnTo>
                <a:lnTo>
                  <a:pt x="9473883" y="1976086"/>
                </a:lnTo>
                <a:cubicBezTo>
                  <a:pt x="9440582" y="1979468"/>
                  <a:pt x="9406793" y="1981200"/>
                  <a:pt x="9372600" y="1981200"/>
                </a:cubicBezTo>
                <a:lnTo>
                  <a:pt x="990600" y="1981200"/>
                </a:lnTo>
                <a:cubicBezTo>
                  <a:pt x="443507" y="1981200"/>
                  <a:pt x="0" y="1537693"/>
                  <a:pt x="0" y="990600"/>
                </a:cubicBezTo>
                <a:cubicBezTo>
                  <a:pt x="0" y="443507"/>
                  <a:pt x="443507" y="0"/>
                  <a:pt x="990600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917E416B-7111-24E3-9CAB-9EC122EB7A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905" y="1565022"/>
            <a:ext cx="2438400" cy="243840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D58A5247-836C-3EAD-EC7A-E2353B8D26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7462" y="2286598"/>
            <a:ext cx="3200400" cy="3200400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C83E4A2F-C4EA-9131-12B8-9167DFB3001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813134">
            <a:off x="8156338" y="3125397"/>
            <a:ext cx="912003" cy="912003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34A4683D-AA36-F3F0-278E-46FF58EF734B}"/>
              </a:ext>
            </a:extLst>
          </p:cNvPr>
          <p:cNvSpPr txBox="1"/>
          <p:nvPr/>
        </p:nvSpPr>
        <p:spPr>
          <a:xfrm>
            <a:off x="3018503" y="3851031"/>
            <a:ext cx="273508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도매 </a:t>
            </a:r>
            <a:r>
              <a:rPr lang="en-US" altLang="ko-KR" sz="40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/ </a:t>
            </a:r>
            <a:r>
              <a:rPr lang="ko-KR" altLang="en-US" sz="40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소매</a:t>
            </a:r>
          </a:p>
        </p:txBody>
      </p:sp>
      <p:sp>
        <p:nvSpPr>
          <p:cNvPr id="28" name="평행 사변형 27">
            <a:extLst>
              <a:ext uri="{FF2B5EF4-FFF2-40B4-BE49-F238E27FC236}">
                <a16:creationId xmlns:a16="http://schemas.microsoft.com/office/drawing/2014/main" id="{67BB8E80-574A-AB1A-6263-03C561BF170F}"/>
              </a:ext>
            </a:extLst>
          </p:cNvPr>
          <p:cNvSpPr/>
          <p:nvPr/>
        </p:nvSpPr>
        <p:spPr>
          <a:xfrm>
            <a:off x="8278160" y="5650582"/>
            <a:ext cx="1957715" cy="511730"/>
          </a:xfrm>
          <a:prstGeom prst="parallelogram">
            <a:avLst>
              <a:gd name="adj" fmla="val 1702"/>
            </a:avLst>
          </a:prstGeom>
          <a:solidFill>
            <a:srgbClr val="92D050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rgbClr val="1D5C2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소비자 </a:t>
            </a:r>
          </a:p>
        </p:txBody>
      </p:sp>
    </p:spTree>
    <p:extLst>
      <p:ext uri="{BB962C8B-B14F-4D97-AF65-F5344CB8AC3E}">
        <p14:creationId xmlns:p14="http://schemas.microsoft.com/office/powerpoint/2010/main" val="2207449364"/>
      </p:ext>
    </p:extLst>
  </p:cSld>
  <p:clrMapOvr>
    <a:masterClrMapping/>
  </p:clrMapOvr>
  <p:transition spd="slow">
    <p:push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A2618A77-950E-54FE-1051-0EE7CAC4B4FE}"/>
              </a:ext>
            </a:extLst>
          </p:cNvPr>
          <p:cNvGrpSpPr/>
          <p:nvPr/>
        </p:nvGrpSpPr>
        <p:grpSpPr>
          <a:xfrm>
            <a:off x="423862" y="2514600"/>
            <a:ext cx="9663406" cy="2195182"/>
            <a:chOff x="521417" y="1281621"/>
            <a:chExt cx="9663406" cy="2195182"/>
          </a:xfrm>
        </p:grpSpPr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0A370BEF-9A04-D183-C715-67DB8CD61346}"/>
                </a:ext>
              </a:extLst>
            </p:cNvPr>
            <p:cNvSpPr/>
            <p:nvPr/>
          </p:nvSpPr>
          <p:spPr>
            <a:xfrm>
              <a:off x="1033462" y="2467951"/>
              <a:ext cx="8229600" cy="152400"/>
            </a:xfrm>
            <a:prstGeom prst="roundRect">
              <a:avLst>
                <a:gd name="adj" fmla="val 47986"/>
              </a:avLst>
            </a:prstGeom>
            <a:solidFill>
              <a:srgbClr val="37609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031B193A-ACDB-199A-26A4-C68A679232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71662" y="1694460"/>
              <a:ext cx="675291" cy="675291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2206784A-B2A2-3E5A-C2D6-421378A5C4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1417" y="2032106"/>
              <a:ext cx="1024089" cy="1024089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88349B3E-093B-B962-9621-DF5ED1F81C1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01349" y="1281621"/>
              <a:ext cx="1134718" cy="1134718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B0F14C15-C277-CFE2-D537-E324FAAEF4E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26345" y="2635587"/>
              <a:ext cx="841216" cy="841216"/>
            </a:xfrm>
            <a:prstGeom prst="rect">
              <a:avLst/>
            </a:prstGeom>
          </p:spPr>
        </p:pic>
        <p:pic>
          <p:nvPicPr>
            <p:cNvPr id="10" name="그림 9" descr="텍스트, 표지판, 벡터그래픽이(가) 표시된 사진&#10;&#10;자동 생성된 설명">
              <a:extLst>
                <a:ext uri="{FF2B5EF4-FFF2-40B4-BE49-F238E27FC236}">
                  <a16:creationId xmlns:a16="http://schemas.microsoft.com/office/drawing/2014/main" id="{B44800FE-303E-B163-8088-A3EE439A8C6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77391" y="1575123"/>
              <a:ext cx="841216" cy="841216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10372F18-DFE2-4B55-7568-E47E7D8344E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01255" y="1450327"/>
              <a:ext cx="914400" cy="914400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B3D99FB8-DF70-012B-0EB6-B19E3B97C15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25625" y="2102914"/>
              <a:ext cx="1034874" cy="1034874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422D2CB1-2551-8AA8-1494-C73B024293A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37416" y="1572825"/>
              <a:ext cx="869320" cy="869320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422684A0-09B9-AF6A-8D3C-56A82D14ED2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43841" y="1937689"/>
              <a:ext cx="1140982" cy="114098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944122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2F2DA90-979F-7135-1445-6AA7F37A02CF}"/>
              </a:ext>
            </a:extLst>
          </p:cNvPr>
          <p:cNvSpPr/>
          <p:nvPr/>
        </p:nvSpPr>
        <p:spPr>
          <a:xfrm>
            <a:off x="0" y="0"/>
            <a:ext cx="10906125" cy="77724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8" name="평행 사변형 27">
            <a:extLst>
              <a:ext uri="{FF2B5EF4-FFF2-40B4-BE49-F238E27FC236}">
                <a16:creationId xmlns:a16="http://schemas.microsoft.com/office/drawing/2014/main" id="{F6406171-1F1B-A75A-4AD8-F38625B2FEE3}"/>
              </a:ext>
            </a:extLst>
          </p:cNvPr>
          <p:cNvSpPr/>
          <p:nvPr/>
        </p:nvSpPr>
        <p:spPr>
          <a:xfrm>
            <a:off x="4556593" y="3946880"/>
            <a:ext cx="1260779" cy="478650"/>
          </a:xfrm>
          <a:prstGeom prst="parallelogram">
            <a:avLst>
              <a:gd name="adj" fmla="val 1702"/>
            </a:avLst>
          </a:prstGeom>
          <a:solidFill>
            <a:schemeClr val="tx1">
              <a:lumMod val="95000"/>
              <a:lumOff val="5000"/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rgbClr val="1D5C2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</a:p>
        </p:txBody>
      </p:sp>
      <p:sp>
        <p:nvSpPr>
          <p:cNvPr id="25" name="평행 사변형 24">
            <a:extLst>
              <a:ext uri="{FF2B5EF4-FFF2-40B4-BE49-F238E27FC236}">
                <a16:creationId xmlns:a16="http://schemas.microsoft.com/office/drawing/2014/main" id="{7A890AA2-A221-7D78-8DB2-65493AC64BFD}"/>
              </a:ext>
            </a:extLst>
          </p:cNvPr>
          <p:cNvSpPr/>
          <p:nvPr/>
        </p:nvSpPr>
        <p:spPr>
          <a:xfrm>
            <a:off x="3177733" y="3935086"/>
            <a:ext cx="1260779" cy="478650"/>
          </a:xfrm>
          <a:prstGeom prst="parallelogram">
            <a:avLst>
              <a:gd name="adj" fmla="val 1702"/>
            </a:avLst>
          </a:prstGeom>
          <a:solidFill>
            <a:schemeClr val="tx1">
              <a:lumMod val="95000"/>
              <a:lumOff val="5000"/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rgbClr val="1D5C2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A2618A77-950E-54FE-1051-0EE7CAC4B4FE}"/>
              </a:ext>
            </a:extLst>
          </p:cNvPr>
          <p:cNvGrpSpPr/>
          <p:nvPr/>
        </p:nvGrpSpPr>
        <p:grpSpPr>
          <a:xfrm>
            <a:off x="423862" y="2514600"/>
            <a:ext cx="9663406" cy="2195182"/>
            <a:chOff x="521417" y="1281621"/>
            <a:chExt cx="9663406" cy="2195182"/>
          </a:xfrm>
        </p:grpSpPr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0A370BEF-9A04-D183-C715-67DB8CD61346}"/>
                </a:ext>
              </a:extLst>
            </p:cNvPr>
            <p:cNvSpPr/>
            <p:nvPr/>
          </p:nvSpPr>
          <p:spPr>
            <a:xfrm>
              <a:off x="1033462" y="2467951"/>
              <a:ext cx="8229600" cy="152400"/>
            </a:xfrm>
            <a:prstGeom prst="roundRect">
              <a:avLst>
                <a:gd name="adj" fmla="val 4798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031B193A-ACDB-199A-26A4-C68A679232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71662" y="1694460"/>
              <a:ext cx="675291" cy="675291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2206784A-B2A2-3E5A-C2D6-421378A5C4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1417" y="2032106"/>
              <a:ext cx="1024089" cy="1024089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88349B3E-093B-B962-9621-DF5ED1F81C1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01349" y="1281621"/>
              <a:ext cx="1134718" cy="1134718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B0F14C15-C277-CFE2-D537-E324FAAEF4E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26345" y="2635587"/>
              <a:ext cx="841216" cy="841216"/>
            </a:xfrm>
            <a:prstGeom prst="rect">
              <a:avLst/>
            </a:prstGeom>
          </p:spPr>
        </p:pic>
        <p:pic>
          <p:nvPicPr>
            <p:cNvPr id="10" name="그림 9" descr="텍스트, 표지판, 벡터그래픽이(가) 표시된 사진&#10;&#10;자동 생성된 설명">
              <a:extLst>
                <a:ext uri="{FF2B5EF4-FFF2-40B4-BE49-F238E27FC236}">
                  <a16:creationId xmlns:a16="http://schemas.microsoft.com/office/drawing/2014/main" id="{B44800FE-303E-B163-8088-A3EE439A8C6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77391" y="1575123"/>
              <a:ext cx="841216" cy="841216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10372F18-DFE2-4B55-7568-E47E7D8344E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01255" y="1450327"/>
              <a:ext cx="914400" cy="914400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B3D99FB8-DF70-012B-0EB6-B19E3B97C15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25625" y="2102914"/>
              <a:ext cx="1034874" cy="1034874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422D2CB1-2551-8AA8-1494-C73B024293A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37416" y="1572825"/>
              <a:ext cx="869320" cy="869320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422684A0-09B9-AF6A-8D3C-56A82D14ED2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43841" y="1937689"/>
              <a:ext cx="1140982" cy="1140982"/>
            </a:xfrm>
            <a:prstGeom prst="rect">
              <a:avLst/>
            </a:prstGeom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094AF434-EF72-3437-7F67-B3ECBBC331FC}"/>
              </a:ext>
            </a:extLst>
          </p:cNvPr>
          <p:cNvSpPr txBox="1"/>
          <p:nvPr/>
        </p:nvSpPr>
        <p:spPr>
          <a:xfrm>
            <a:off x="3223769" y="3994914"/>
            <a:ext cx="12796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dirty="0">
                <a:solidFill>
                  <a:schemeClr val="bg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도매 법인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59B3EDF-C552-B68F-EE37-78E2D20A0DC2}"/>
              </a:ext>
            </a:extLst>
          </p:cNvPr>
          <p:cNvSpPr txBox="1"/>
          <p:nvPr/>
        </p:nvSpPr>
        <p:spPr>
          <a:xfrm>
            <a:off x="4614759" y="3990270"/>
            <a:ext cx="12026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chemeClr val="bg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경매대인</a:t>
            </a:r>
            <a:endParaRPr lang="ko-KR" altLang="en-US" sz="1800" dirty="0">
              <a:solidFill>
                <a:schemeClr val="bg2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899B46A-C5AD-B267-4F2C-7F1C6D83B8ED}"/>
              </a:ext>
            </a:extLst>
          </p:cNvPr>
          <p:cNvSpPr txBox="1"/>
          <p:nvPr/>
        </p:nvSpPr>
        <p:spPr>
          <a:xfrm>
            <a:off x="4675098" y="4901029"/>
            <a:ext cx="27230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rgbClr val="EE413C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둘</a:t>
            </a:r>
            <a:r>
              <a:rPr lang="ko-KR" altLang="en-US" sz="3600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사이엔 무슨 일이 </a:t>
            </a:r>
            <a:r>
              <a:rPr lang="en-US" altLang="ko-KR" sz="3600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???</a:t>
            </a:r>
            <a:endParaRPr lang="ko-KR" altLang="en-US" sz="3600" b="1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107711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F99458E8-4FE7-8CDB-6E04-35E9537F0445}"/>
              </a:ext>
            </a:extLst>
          </p:cNvPr>
          <p:cNvSpPr/>
          <p:nvPr/>
        </p:nvSpPr>
        <p:spPr>
          <a:xfrm>
            <a:off x="0" y="3759167"/>
            <a:ext cx="10906125" cy="841216"/>
          </a:xfrm>
          <a:prstGeom prst="roundRect">
            <a:avLst>
              <a:gd name="adj" fmla="val 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FBB6F4A-E7B3-8C68-3016-BD081A8AC5FF}"/>
              </a:ext>
            </a:extLst>
          </p:cNvPr>
          <p:cNvGrpSpPr/>
          <p:nvPr/>
        </p:nvGrpSpPr>
        <p:grpSpPr>
          <a:xfrm>
            <a:off x="2623192" y="5229735"/>
            <a:ext cx="2892675" cy="1611748"/>
            <a:chOff x="2819838" y="5402730"/>
            <a:chExt cx="2892675" cy="1611748"/>
          </a:xfrm>
        </p:grpSpPr>
        <p:grpSp>
          <p:nvGrpSpPr>
            <p:cNvPr id="4" name="그룹 1014">
              <a:extLst>
                <a:ext uri="{FF2B5EF4-FFF2-40B4-BE49-F238E27FC236}">
                  <a16:creationId xmlns:a16="http://schemas.microsoft.com/office/drawing/2014/main" id="{6F8B9D73-B69D-D1D7-DD25-3E8CBF3DB659}"/>
                </a:ext>
              </a:extLst>
            </p:cNvPr>
            <p:cNvGrpSpPr/>
            <p:nvPr/>
          </p:nvGrpSpPr>
          <p:grpSpPr>
            <a:xfrm>
              <a:off x="2819838" y="5402730"/>
              <a:ext cx="2892675" cy="1611748"/>
              <a:chOff x="2819838" y="5402730"/>
              <a:chExt cx="2892675" cy="1611748"/>
            </a:xfrm>
          </p:grpSpPr>
          <p:pic>
            <p:nvPicPr>
              <p:cNvPr id="17" name="Object 51">
                <a:extLst>
                  <a:ext uri="{FF2B5EF4-FFF2-40B4-BE49-F238E27FC236}">
                    <a16:creationId xmlns:a16="http://schemas.microsoft.com/office/drawing/2014/main" id="{1B262FE4-4EBF-D862-824F-49B579B985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 rot="-10800000">
                <a:off x="2819838" y="5402730"/>
                <a:ext cx="2892675" cy="1611748"/>
              </a:xfrm>
              <a:prstGeom prst="rect">
                <a:avLst/>
              </a:prstGeom>
            </p:spPr>
          </p:pic>
        </p:grpSp>
        <p:pic>
          <p:nvPicPr>
            <p:cNvPr id="16" name="Object 53">
              <a:extLst>
                <a:ext uri="{FF2B5EF4-FFF2-40B4-BE49-F238E27FC236}">
                  <a16:creationId xmlns:a16="http://schemas.microsoft.com/office/drawing/2014/main" id="{6F0F90FC-3D33-760F-3E82-5538292BB0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81614" y="5795398"/>
              <a:ext cx="2454606" cy="1145082"/>
            </a:xfrm>
            <a:prstGeom prst="rect">
              <a:avLst/>
            </a:prstGeom>
          </p:spPr>
        </p:pic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88349B3E-093B-B962-9621-DF5ED1F81C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9123" y="2520191"/>
            <a:ext cx="2276442" cy="2276442"/>
          </a:xfrm>
          <a:prstGeom prst="rect">
            <a:avLst/>
          </a:prstGeom>
        </p:spPr>
      </p:pic>
      <p:pic>
        <p:nvPicPr>
          <p:cNvPr id="10" name="그림 9" descr="텍스트, 표지판, 벡터그래픽이(가) 표시된 사진&#10;&#10;자동 생성된 설명">
            <a:extLst>
              <a:ext uri="{FF2B5EF4-FFF2-40B4-BE49-F238E27FC236}">
                <a16:creationId xmlns:a16="http://schemas.microsoft.com/office/drawing/2014/main" id="{B44800FE-303E-B163-8088-A3EE439A8C6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8219" y="3200400"/>
            <a:ext cx="1687626" cy="1687626"/>
          </a:xfrm>
          <a:prstGeom prst="rect">
            <a:avLst/>
          </a:prstGeom>
        </p:spPr>
      </p:pic>
      <p:sp>
        <p:nvSpPr>
          <p:cNvPr id="22" name="자유형: 도형 21">
            <a:extLst>
              <a:ext uri="{FF2B5EF4-FFF2-40B4-BE49-F238E27FC236}">
                <a16:creationId xmlns:a16="http://schemas.microsoft.com/office/drawing/2014/main" id="{197DA0DE-0ED1-DF26-31F6-00E3A71FDFCC}"/>
              </a:ext>
            </a:extLst>
          </p:cNvPr>
          <p:cNvSpPr/>
          <p:nvPr/>
        </p:nvSpPr>
        <p:spPr>
          <a:xfrm>
            <a:off x="6623156" y="1541053"/>
            <a:ext cx="2716106" cy="1541918"/>
          </a:xfrm>
          <a:custGeom>
            <a:avLst/>
            <a:gdLst>
              <a:gd name="connsiteX0" fmla="*/ 204136 w 2276442"/>
              <a:gd name="connsiteY0" fmla="*/ 0 h 1541918"/>
              <a:gd name="connsiteX1" fmla="*/ 2072306 w 2276442"/>
              <a:gd name="connsiteY1" fmla="*/ 0 h 1541918"/>
              <a:gd name="connsiteX2" fmla="*/ 2276442 w 2276442"/>
              <a:gd name="connsiteY2" fmla="*/ 204136 h 1541918"/>
              <a:gd name="connsiteX3" fmla="*/ 2276442 w 2276442"/>
              <a:gd name="connsiteY3" fmla="*/ 1020655 h 1541918"/>
              <a:gd name="connsiteX4" fmla="*/ 2072306 w 2276442"/>
              <a:gd name="connsiteY4" fmla="*/ 1224791 h 1541918"/>
              <a:gd name="connsiteX5" fmla="*/ 1954847 w 2276442"/>
              <a:gd name="connsiteY5" fmla="*/ 1224791 h 1541918"/>
              <a:gd name="connsiteX6" fmla="*/ 1946142 w 2276442"/>
              <a:gd name="connsiteY6" fmla="*/ 1259897 h 1541918"/>
              <a:gd name="connsiteX7" fmla="*/ 1938338 w 2276442"/>
              <a:gd name="connsiteY7" fmla="*/ 1310806 h 1541918"/>
              <a:gd name="connsiteX8" fmla="*/ 1878048 w 2276442"/>
              <a:gd name="connsiteY8" fmla="*/ 1391193 h 1541918"/>
              <a:gd name="connsiteX9" fmla="*/ 1837854 w 2276442"/>
              <a:gd name="connsiteY9" fmla="*/ 1431386 h 1541918"/>
              <a:gd name="connsiteX10" fmla="*/ 1787613 w 2276442"/>
              <a:gd name="connsiteY10" fmla="*/ 1461531 h 1541918"/>
              <a:gd name="connsiteX11" fmla="*/ 1737371 w 2276442"/>
              <a:gd name="connsiteY11" fmla="*/ 1501725 h 1541918"/>
              <a:gd name="connsiteX12" fmla="*/ 1697178 w 2276442"/>
              <a:gd name="connsiteY12" fmla="*/ 1511773 h 1541918"/>
              <a:gd name="connsiteX13" fmla="*/ 1626839 w 2276442"/>
              <a:gd name="connsiteY13" fmla="*/ 1541918 h 1541918"/>
              <a:gd name="connsiteX14" fmla="*/ 1576597 w 2276442"/>
              <a:gd name="connsiteY14" fmla="*/ 1531870 h 1541918"/>
              <a:gd name="connsiteX15" fmla="*/ 1616791 w 2276442"/>
              <a:gd name="connsiteY15" fmla="*/ 1461531 h 1541918"/>
              <a:gd name="connsiteX16" fmla="*/ 1636620 w 2276442"/>
              <a:gd name="connsiteY16" fmla="*/ 1242252 h 1541918"/>
              <a:gd name="connsiteX17" fmla="*/ 1636805 w 2276442"/>
              <a:gd name="connsiteY17" fmla="*/ 1224791 h 1541918"/>
              <a:gd name="connsiteX18" fmla="*/ 204136 w 2276442"/>
              <a:gd name="connsiteY18" fmla="*/ 1224791 h 1541918"/>
              <a:gd name="connsiteX19" fmla="*/ 0 w 2276442"/>
              <a:gd name="connsiteY19" fmla="*/ 1020655 h 1541918"/>
              <a:gd name="connsiteX20" fmla="*/ 0 w 2276442"/>
              <a:gd name="connsiteY20" fmla="*/ 204136 h 1541918"/>
              <a:gd name="connsiteX21" fmla="*/ 204136 w 2276442"/>
              <a:gd name="connsiteY21" fmla="*/ 0 h 1541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276442" h="1541918">
                <a:moveTo>
                  <a:pt x="204136" y="0"/>
                </a:moveTo>
                <a:lnTo>
                  <a:pt x="2072306" y="0"/>
                </a:lnTo>
                <a:cubicBezTo>
                  <a:pt x="2185047" y="0"/>
                  <a:pt x="2276442" y="91395"/>
                  <a:pt x="2276442" y="204136"/>
                </a:cubicBezTo>
                <a:lnTo>
                  <a:pt x="2276442" y="1020655"/>
                </a:lnTo>
                <a:cubicBezTo>
                  <a:pt x="2276442" y="1133396"/>
                  <a:pt x="2185047" y="1224791"/>
                  <a:pt x="2072306" y="1224791"/>
                </a:cubicBezTo>
                <a:lnTo>
                  <a:pt x="1954847" y="1224791"/>
                </a:lnTo>
                <a:lnTo>
                  <a:pt x="1946142" y="1259897"/>
                </a:lnTo>
                <a:cubicBezTo>
                  <a:pt x="1943541" y="1276866"/>
                  <a:pt x="1941688" y="1294059"/>
                  <a:pt x="1938338" y="1310806"/>
                </a:cubicBezTo>
                <a:cubicBezTo>
                  <a:pt x="1915307" y="1345353"/>
                  <a:pt x="1909869" y="1355395"/>
                  <a:pt x="1878048" y="1391193"/>
                </a:cubicBezTo>
                <a:cubicBezTo>
                  <a:pt x="1865460" y="1405354"/>
                  <a:pt x="1852810" y="1419753"/>
                  <a:pt x="1837854" y="1431386"/>
                </a:cubicBezTo>
                <a:cubicBezTo>
                  <a:pt x="1822438" y="1443376"/>
                  <a:pt x="1803613" y="1450331"/>
                  <a:pt x="1787613" y="1461531"/>
                </a:cubicBezTo>
                <a:cubicBezTo>
                  <a:pt x="1770043" y="1473830"/>
                  <a:pt x="1754118" y="1488327"/>
                  <a:pt x="1737371" y="1501725"/>
                </a:cubicBezTo>
                <a:cubicBezTo>
                  <a:pt x="1723973" y="1505074"/>
                  <a:pt x="1710109" y="1506924"/>
                  <a:pt x="1697178" y="1511773"/>
                </a:cubicBezTo>
                <a:cubicBezTo>
                  <a:pt x="1686712" y="1515698"/>
                  <a:pt x="1643475" y="1541918"/>
                  <a:pt x="1626839" y="1541918"/>
                </a:cubicBezTo>
                <a:cubicBezTo>
                  <a:pt x="1609760" y="1541918"/>
                  <a:pt x="1593344" y="1535219"/>
                  <a:pt x="1576597" y="1531870"/>
                </a:cubicBezTo>
                <a:cubicBezTo>
                  <a:pt x="1591299" y="1509818"/>
                  <a:pt x="1608292" y="1487029"/>
                  <a:pt x="1616791" y="1461531"/>
                </a:cubicBezTo>
                <a:cubicBezTo>
                  <a:pt x="1632111" y="1415573"/>
                  <a:pt x="1635755" y="1298975"/>
                  <a:pt x="1636620" y="1242252"/>
                </a:cubicBezTo>
                <a:lnTo>
                  <a:pt x="1636805" y="1224791"/>
                </a:lnTo>
                <a:lnTo>
                  <a:pt x="204136" y="1224791"/>
                </a:lnTo>
                <a:cubicBezTo>
                  <a:pt x="91395" y="1224791"/>
                  <a:pt x="0" y="1133396"/>
                  <a:pt x="0" y="1020655"/>
                </a:cubicBezTo>
                <a:lnTo>
                  <a:pt x="0" y="204136"/>
                </a:lnTo>
                <a:cubicBezTo>
                  <a:pt x="0" y="91395"/>
                  <a:pt x="91395" y="0"/>
                  <a:pt x="204136" y="0"/>
                </a:cubicBezTo>
                <a:close/>
              </a:path>
            </a:pathLst>
          </a:custGeom>
          <a:noFill/>
          <a:ln w="76200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6116D24-08CC-A87D-B090-53E7CA6F1BB8}"/>
              </a:ext>
            </a:extLst>
          </p:cNvPr>
          <p:cNvSpPr txBox="1"/>
          <p:nvPr/>
        </p:nvSpPr>
        <p:spPr>
          <a:xfrm>
            <a:off x="4220584" y="1665304"/>
            <a:ext cx="18457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4C710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이번에도 잘 부탁드립니다</a:t>
            </a:r>
            <a:r>
              <a:rPr lang="en-US" altLang="ko-KR" sz="2400" dirty="0">
                <a:solidFill>
                  <a:srgbClr val="4C710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~</a:t>
            </a:r>
            <a:endParaRPr lang="ko-KR" altLang="en-US" sz="2400" dirty="0">
              <a:solidFill>
                <a:srgbClr val="4C7109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4" name="자유형: 도형 23">
            <a:extLst>
              <a:ext uri="{FF2B5EF4-FFF2-40B4-BE49-F238E27FC236}">
                <a16:creationId xmlns:a16="http://schemas.microsoft.com/office/drawing/2014/main" id="{B3DE0D38-436E-7180-B95F-A55AC5777224}"/>
              </a:ext>
            </a:extLst>
          </p:cNvPr>
          <p:cNvSpPr/>
          <p:nvPr/>
        </p:nvSpPr>
        <p:spPr>
          <a:xfrm>
            <a:off x="4005262" y="1468530"/>
            <a:ext cx="2276442" cy="1541918"/>
          </a:xfrm>
          <a:custGeom>
            <a:avLst/>
            <a:gdLst>
              <a:gd name="connsiteX0" fmla="*/ 204136 w 2276442"/>
              <a:gd name="connsiteY0" fmla="*/ 0 h 1541918"/>
              <a:gd name="connsiteX1" fmla="*/ 2072306 w 2276442"/>
              <a:gd name="connsiteY1" fmla="*/ 0 h 1541918"/>
              <a:gd name="connsiteX2" fmla="*/ 2276442 w 2276442"/>
              <a:gd name="connsiteY2" fmla="*/ 204136 h 1541918"/>
              <a:gd name="connsiteX3" fmla="*/ 2276442 w 2276442"/>
              <a:gd name="connsiteY3" fmla="*/ 1020655 h 1541918"/>
              <a:gd name="connsiteX4" fmla="*/ 2072306 w 2276442"/>
              <a:gd name="connsiteY4" fmla="*/ 1224791 h 1541918"/>
              <a:gd name="connsiteX5" fmla="*/ 1954847 w 2276442"/>
              <a:gd name="connsiteY5" fmla="*/ 1224791 h 1541918"/>
              <a:gd name="connsiteX6" fmla="*/ 1946142 w 2276442"/>
              <a:gd name="connsiteY6" fmla="*/ 1259897 h 1541918"/>
              <a:gd name="connsiteX7" fmla="*/ 1938338 w 2276442"/>
              <a:gd name="connsiteY7" fmla="*/ 1310806 h 1541918"/>
              <a:gd name="connsiteX8" fmla="*/ 1878048 w 2276442"/>
              <a:gd name="connsiteY8" fmla="*/ 1391193 h 1541918"/>
              <a:gd name="connsiteX9" fmla="*/ 1837854 w 2276442"/>
              <a:gd name="connsiteY9" fmla="*/ 1431386 h 1541918"/>
              <a:gd name="connsiteX10" fmla="*/ 1787613 w 2276442"/>
              <a:gd name="connsiteY10" fmla="*/ 1461531 h 1541918"/>
              <a:gd name="connsiteX11" fmla="*/ 1737371 w 2276442"/>
              <a:gd name="connsiteY11" fmla="*/ 1501725 h 1541918"/>
              <a:gd name="connsiteX12" fmla="*/ 1697178 w 2276442"/>
              <a:gd name="connsiteY12" fmla="*/ 1511773 h 1541918"/>
              <a:gd name="connsiteX13" fmla="*/ 1626839 w 2276442"/>
              <a:gd name="connsiteY13" fmla="*/ 1541918 h 1541918"/>
              <a:gd name="connsiteX14" fmla="*/ 1576597 w 2276442"/>
              <a:gd name="connsiteY14" fmla="*/ 1531870 h 1541918"/>
              <a:gd name="connsiteX15" fmla="*/ 1616791 w 2276442"/>
              <a:gd name="connsiteY15" fmla="*/ 1461531 h 1541918"/>
              <a:gd name="connsiteX16" fmla="*/ 1636620 w 2276442"/>
              <a:gd name="connsiteY16" fmla="*/ 1242252 h 1541918"/>
              <a:gd name="connsiteX17" fmla="*/ 1636805 w 2276442"/>
              <a:gd name="connsiteY17" fmla="*/ 1224791 h 1541918"/>
              <a:gd name="connsiteX18" fmla="*/ 204136 w 2276442"/>
              <a:gd name="connsiteY18" fmla="*/ 1224791 h 1541918"/>
              <a:gd name="connsiteX19" fmla="*/ 0 w 2276442"/>
              <a:gd name="connsiteY19" fmla="*/ 1020655 h 1541918"/>
              <a:gd name="connsiteX20" fmla="*/ 0 w 2276442"/>
              <a:gd name="connsiteY20" fmla="*/ 204136 h 1541918"/>
              <a:gd name="connsiteX21" fmla="*/ 204136 w 2276442"/>
              <a:gd name="connsiteY21" fmla="*/ 0 h 1541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276442" h="1541918">
                <a:moveTo>
                  <a:pt x="204136" y="0"/>
                </a:moveTo>
                <a:lnTo>
                  <a:pt x="2072306" y="0"/>
                </a:lnTo>
                <a:cubicBezTo>
                  <a:pt x="2185047" y="0"/>
                  <a:pt x="2276442" y="91395"/>
                  <a:pt x="2276442" y="204136"/>
                </a:cubicBezTo>
                <a:lnTo>
                  <a:pt x="2276442" y="1020655"/>
                </a:lnTo>
                <a:cubicBezTo>
                  <a:pt x="2276442" y="1133396"/>
                  <a:pt x="2185047" y="1224791"/>
                  <a:pt x="2072306" y="1224791"/>
                </a:cubicBezTo>
                <a:lnTo>
                  <a:pt x="1954847" y="1224791"/>
                </a:lnTo>
                <a:lnTo>
                  <a:pt x="1946142" y="1259897"/>
                </a:lnTo>
                <a:cubicBezTo>
                  <a:pt x="1943541" y="1276866"/>
                  <a:pt x="1941688" y="1294059"/>
                  <a:pt x="1938338" y="1310806"/>
                </a:cubicBezTo>
                <a:cubicBezTo>
                  <a:pt x="1915307" y="1345353"/>
                  <a:pt x="1909869" y="1355395"/>
                  <a:pt x="1878048" y="1391193"/>
                </a:cubicBezTo>
                <a:cubicBezTo>
                  <a:pt x="1865460" y="1405354"/>
                  <a:pt x="1852810" y="1419753"/>
                  <a:pt x="1837854" y="1431386"/>
                </a:cubicBezTo>
                <a:cubicBezTo>
                  <a:pt x="1822438" y="1443376"/>
                  <a:pt x="1803613" y="1450331"/>
                  <a:pt x="1787613" y="1461531"/>
                </a:cubicBezTo>
                <a:cubicBezTo>
                  <a:pt x="1770043" y="1473830"/>
                  <a:pt x="1754118" y="1488327"/>
                  <a:pt x="1737371" y="1501725"/>
                </a:cubicBezTo>
                <a:cubicBezTo>
                  <a:pt x="1723973" y="1505074"/>
                  <a:pt x="1710109" y="1506924"/>
                  <a:pt x="1697178" y="1511773"/>
                </a:cubicBezTo>
                <a:cubicBezTo>
                  <a:pt x="1686712" y="1515698"/>
                  <a:pt x="1643475" y="1541918"/>
                  <a:pt x="1626839" y="1541918"/>
                </a:cubicBezTo>
                <a:cubicBezTo>
                  <a:pt x="1609760" y="1541918"/>
                  <a:pt x="1593344" y="1535219"/>
                  <a:pt x="1576597" y="1531870"/>
                </a:cubicBezTo>
                <a:cubicBezTo>
                  <a:pt x="1591299" y="1509818"/>
                  <a:pt x="1608292" y="1487029"/>
                  <a:pt x="1616791" y="1461531"/>
                </a:cubicBezTo>
                <a:cubicBezTo>
                  <a:pt x="1632111" y="1415573"/>
                  <a:pt x="1635755" y="1298975"/>
                  <a:pt x="1636620" y="1242252"/>
                </a:cubicBezTo>
                <a:lnTo>
                  <a:pt x="1636805" y="1224791"/>
                </a:lnTo>
                <a:lnTo>
                  <a:pt x="204136" y="1224791"/>
                </a:lnTo>
                <a:cubicBezTo>
                  <a:pt x="91395" y="1224791"/>
                  <a:pt x="0" y="1133396"/>
                  <a:pt x="0" y="1020655"/>
                </a:cubicBezTo>
                <a:lnTo>
                  <a:pt x="0" y="204136"/>
                </a:lnTo>
                <a:cubicBezTo>
                  <a:pt x="0" y="91395"/>
                  <a:pt x="91395" y="0"/>
                  <a:pt x="204136" y="0"/>
                </a:cubicBezTo>
                <a:close/>
              </a:path>
            </a:pathLst>
          </a:custGeom>
          <a:noFill/>
          <a:ln w="76200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37C61D9-08EA-579F-E77A-0CEF6C34EA1D}"/>
              </a:ext>
            </a:extLst>
          </p:cNvPr>
          <p:cNvSpPr txBox="1"/>
          <p:nvPr/>
        </p:nvSpPr>
        <p:spPr>
          <a:xfrm>
            <a:off x="6838478" y="1914580"/>
            <a:ext cx="24949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4C710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아 확실하죠</a:t>
            </a:r>
            <a:r>
              <a:rPr lang="en-US" altLang="ko-KR" sz="2400" dirty="0">
                <a:solidFill>
                  <a:srgbClr val="4C710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~</a:t>
            </a:r>
            <a:r>
              <a:rPr lang="ko-KR" altLang="en-US" sz="2400" dirty="0">
                <a:solidFill>
                  <a:srgbClr val="4C710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2400" dirty="0">
                <a:solidFill>
                  <a:srgbClr val="4C710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^^7</a:t>
            </a:r>
            <a:endParaRPr lang="ko-KR" altLang="en-US" sz="2400" dirty="0">
              <a:solidFill>
                <a:srgbClr val="4C7109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66238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1002">
            <a:extLst>
              <a:ext uri="{FF2B5EF4-FFF2-40B4-BE49-F238E27FC236}">
                <a16:creationId xmlns:a16="http://schemas.microsoft.com/office/drawing/2014/main" id="{528A20C5-8F4E-4658-E719-2105F5325AB1}"/>
              </a:ext>
            </a:extLst>
          </p:cNvPr>
          <p:cNvGrpSpPr/>
          <p:nvPr/>
        </p:nvGrpSpPr>
        <p:grpSpPr>
          <a:xfrm>
            <a:off x="513714" y="654055"/>
            <a:ext cx="3833630" cy="1489051"/>
            <a:chOff x="462406" y="1902670"/>
            <a:chExt cx="3833630" cy="1709424"/>
          </a:xfrm>
        </p:grpSpPr>
        <p:pic>
          <p:nvPicPr>
            <p:cNvPr id="7" name="Object 11">
              <a:extLst>
                <a:ext uri="{FF2B5EF4-FFF2-40B4-BE49-F238E27FC236}">
                  <a16:creationId xmlns:a16="http://schemas.microsoft.com/office/drawing/2014/main" id="{E65D21FC-CDEA-5CA3-F15C-E84FDC0329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2406" y="1902670"/>
              <a:ext cx="3833630" cy="1709424"/>
            </a:xfrm>
            <a:prstGeom prst="rect">
              <a:avLst/>
            </a:prstGeom>
          </p:spPr>
        </p:pic>
      </p:grpSp>
      <p:grpSp>
        <p:nvGrpSpPr>
          <p:cNvPr id="9" name="그룹 1004">
            <a:extLst>
              <a:ext uri="{FF2B5EF4-FFF2-40B4-BE49-F238E27FC236}">
                <a16:creationId xmlns:a16="http://schemas.microsoft.com/office/drawing/2014/main" id="{EFA117B4-9286-4D39-DA44-3CFA4BE3F459}"/>
              </a:ext>
            </a:extLst>
          </p:cNvPr>
          <p:cNvGrpSpPr/>
          <p:nvPr/>
        </p:nvGrpSpPr>
        <p:grpSpPr>
          <a:xfrm>
            <a:off x="4994289" y="3254373"/>
            <a:ext cx="5157448" cy="2276441"/>
            <a:chOff x="462406" y="5029955"/>
            <a:chExt cx="4205163" cy="1623882"/>
          </a:xfrm>
        </p:grpSpPr>
        <p:pic>
          <p:nvPicPr>
            <p:cNvPr id="11" name="Object 17">
              <a:extLst>
                <a:ext uri="{FF2B5EF4-FFF2-40B4-BE49-F238E27FC236}">
                  <a16:creationId xmlns:a16="http://schemas.microsoft.com/office/drawing/2014/main" id="{CE838F7A-93AB-A619-E007-34B7D7716B0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2406" y="5029955"/>
              <a:ext cx="4205163" cy="1623882"/>
            </a:xfrm>
            <a:prstGeom prst="rect">
              <a:avLst/>
            </a:prstGeom>
          </p:spPr>
        </p:pic>
      </p:grpSp>
      <p:grpSp>
        <p:nvGrpSpPr>
          <p:cNvPr id="12" name="그룹 1003">
            <a:extLst>
              <a:ext uri="{FF2B5EF4-FFF2-40B4-BE49-F238E27FC236}">
                <a16:creationId xmlns:a16="http://schemas.microsoft.com/office/drawing/2014/main" id="{1851A617-4421-34E6-6D5D-264577269DE3}"/>
              </a:ext>
            </a:extLst>
          </p:cNvPr>
          <p:cNvGrpSpPr/>
          <p:nvPr/>
        </p:nvGrpSpPr>
        <p:grpSpPr>
          <a:xfrm>
            <a:off x="2586291" y="2092348"/>
            <a:ext cx="5609554" cy="1489051"/>
            <a:chOff x="553766" y="3741261"/>
            <a:chExt cx="3731944" cy="1288694"/>
          </a:xfrm>
        </p:grpSpPr>
        <p:pic>
          <p:nvPicPr>
            <p:cNvPr id="13" name="Object 14">
              <a:extLst>
                <a:ext uri="{FF2B5EF4-FFF2-40B4-BE49-F238E27FC236}">
                  <a16:creationId xmlns:a16="http://schemas.microsoft.com/office/drawing/2014/main" id="{4F6DA698-7EC4-274B-59BC-388C6744158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53766" y="3741261"/>
              <a:ext cx="3731944" cy="1288694"/>
            </a:xfrm>
            <a:prstGeom prst="rect">
              <a:avLst/>
            </a:prstGeom>
          </p:spPr>
        </p:pic>
      </p:grpSp>
      <p:pic>
        <p:nvPicPr>
          <p:cNvPr id="14" name="그림 13" descr="사람, 노트북, 실내, 책상이(가) 표시된 사진&#10;&#10;자동 생성된 설명">
            <a:extLst>
              <a:ext uri="{FF2B5EF4-FFF2-40B4-BE49-F238E27FC236}">
                <a16:creationId xmlns:a16="http://schemas.microsoft.com/office/drawing/2014/main" id="{24E15EC4-FF4B-03C7-E904-201E22C1577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00" t="8128" r="26362" b="1"/>
          <a:stretch/>
        </p:blipFill>
        <p:spPr>
          <a:xfrm>
            <a:off x="3973145" y="1631163"/>
            <a:ext cx="3233415" cy="3498214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3D43CF3A-268E-0720-F16B-89D9E8BBF949}"/>
              </a:ext>
            </a:extLst>
          </p:cNvPr>
          <p:cNvGrpSpPr/>
          <p:nvPr/>
        </p:nvGrpSpPr>
        <p:grpSpPr>
          <a:xfrm>
            <a:off x="195262" y="228600"/>
            <a:ext cx="10515599" cy="7315200"/>
            <a:chOff x="1871662" y="1580352"/>
            <a:chExt cx="5577509" cy="2420154"/>
          </a:xfrm>
        </p:grpSpPr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30F17925-13BB-294D-E948-AB70F7E2DEAA}"/>
                </a:ext>
              </a:extLst>
            </p:cNvPr>
            <p:cNvSpPr/>
            <p:nvPr/>
          </p:nvSpPr>
          <p:spPr>
            <a:xfrm>
              <a:off x="1871662" y="1580352"/>
              <a:ext cx="5577509" cy="2420154"/>
            </a:xfrm>
            <a:prstGeom prst="roundRect">
              <a:avLst>
                <a:gd name="adj" fmla="val 9913"/>
              </a:avLst>
            </a:prstGeom>
            <a:solidFill>
              <a:srgbClr val="FFB862"/>
            </a:solidFill>
            <a:ln w="76200">
              <a:solidFill>
                <a:srgbClr val="EA8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8429D340-BA9E-8217-A71D-5BC6C8EEBD8D}"/>
                </a:ext>
              </a:extLst>
            </p:cNvPr>
            <p:cNvSpPr/>
            <p:nvPr/>
          </p:nvSpPr>
          <p:spPr>
            <a:xfrm>
              <a:off x="1906848" y="1842837"/>
              <a:ext cx="5501739" cy="470471"/>
            </a:xfrm>
            <a:prstGeom prst="roundRect">
              <a:avLst>
                <a:gd name="adj" fmla="val 7058"/>
              </a:avLst>
            </a:prstGeom>
            <a:solidFill>
              <a:srgbClr val="FFC885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AC38B611-132C-8C21-E59F-857C6C9BDF06}"/>
                </a:ext>
              </a:extLst>
            </p:cNvPr>
            <p:cNvSpPr/>
            <p:nvPr/>
          </p:nvSpPr>
          <p:spPr>
            <a:xfrm>
              <a:off x="1900577" y="3284246"/>
              <a:ext cx="5501739" cy="470471"/>
            </a:xfrm>
            <a:prstGeom prst="roundRect">
              <a:avLst>
                <a:gd name="adj" fmla="val 7058"/>
              </a:avLst>
            </a:prstGeom>
            <a:solidFill>
              <a:srgbClr val="FFC885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A8D0D169-9C9F-FFA8-2E12-D184236B64CE}"/>
                </a:ext>
              </a:extLst>
            </p:cNvPr>
            <p:cNvSpPr/>
            <p:nvPr/>
          </p:nvSpPr>
          <p:spPr>
            <a:xfrm>
              <a:off x="1896746" y="2563541"/>
              <a:ext cx="5501738" cy="470471"/>
            </a:xfrm>
            <a:prstGeom prst="roundRect">
              <a:avLst>
                <a:gd name="adj" fmla="val 7058"/>
              </a:avLst>
            </a:prstGeom>
            <a:solidFill>
              <a:srgbClr val="FFC885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2AC99224-A774-4030-1E77-F88C9A6BDC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72735" y="851692"/>
            <a:ext cx="6677025" cy="576262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4E176C9-FFD4-0AC0-1465-1F2DF20B4A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64244" y="1828087"/>
            <a:ext cx="4094006" cy="66992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C057B8B-C8D2-7ABA-F328-1DF1D41CD1E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00288" y="2543187"/>
            <a:ext cx="6305550" cy="3086100"/>
          </a:xfrm>
          <a:prstGeom prst="rect">
            <a:avLst/>
          </a:prstGeom>
        </p:spPr>
      </p:pic>
      <p:pic>
        <p:nvPicPr>
          <p:cNvPr id="22" name="그림 21" descr="사람, 노트북, 실내, 책상이(가) 표시된 사진&#10;&#10;자동 생성된 설명">
            <a:extLst>
              <a:ext uri="{FF2B5EF4-FFF2-40B4-BE49-F238E27FC236}">
                <a16:creationId xmlns:a16="http://schemas.microsoft.com/office/drawing/2014/main" id="{4BD7652A-6FF1-05D7-7DD2-B78C56E1E3D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00" t="8128" r="26362" b="1"/>
          <a:stretch/>
        </p:blipFill>
        <p:spPr>
          <a:xfrm>
            <a:off x="3774360" y="1934575"/>
            <a:ext cx="3233415" cy="3498214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C2BBF4C5-B98A-7B5B-3CA4-D0D8AC66C2BC}"/>
              </a:ext>
            </a:extLst>
          </p:cNvPr>
          <p:cNvSpPr txBox="1"/>
          <p:nvPr/>
        </p:nvSpPr>
        <p:spPr>
          <a:xfrm>
            <a:off x="5918268" y="6706722"/>
            <a:ext cx="4555154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i="0" dirty="0">
                <a:solidFill>
                  <a:srgbClr val="202020"/>
                </a:solidFill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후진국형 농산물 유통구조</a:t>
            </a:r>
            <a:r>
              <a:rPr lang="en-US" altLang="ko-KR" b="1" i="0" dirty="0">
                <a:solidFill>
                  <a:srgbClr val="202020"/>
                </a:solidFill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b="1" i="0" dirty="0">
                <a:solidFill>
                  <a:srgbClr val="202020"/>
                </a:solidFill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경쟁체제 도입 시급</a:t>
            </a:r>
            <a:endParaRPr lang="en-US" altLang="ko-KR" b="1" i="0" dirty="0">
              <a:solidFill>
                <a:srgbClr val="202020"/>
              </a:solidFill>
              <a:effectLst/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1400" b="1" i="0" dirty="0">
                <a:solidFill>
                  <a:srgbClr val="707070"/>
                </a:solidFill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일부 도매법인 독점하는 경매제</a:t>
            </a:r>
            <a:r>
              <a:rPr lang="en-US" altLang="ko-KR" sz="1400" b="1" i="0" dirty="0">
                <a:solidFill>
                  <a:srgbClr val="707070"/>
                </a:solidFill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…</a:t>
            </a:r>
            <a:r>
              <a:rPr lang="ko-KR" altLang="en-US" sz="1400" b="1" i="0" dirty="0">
                <a:solidFill>
                  <a:srgbClr val="707070"/>
                </a:solidFill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가격 올라도 농업인은 혜택 못 봐 </a:t>
            </a:r>
            <a:endParaRPr lang="en-US" altLang="ko-KR" sz="1400" b="1" i="0" dirty="0">
              <a:solidFill>
                <a:srgbClr val="707070"/>
              </a:solidFill>
              <a:effectLst/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1400" b="1" i="0" dirty="0">
                <a:solidFill>
                  <a:srgbClr val="707070"/>
                </a:solidFill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sz="1400" b="1" i="0" dirty="0">
                <a:solidFill>
                  <a:srgbClr val="707070"/>
                </a:solidFill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농촌여성신문 </a:t>
            </a:r>
            <a:r>
              <a:rPr lang="en-US" altLang="ko-KR" sz="1400" b="1" i="0" dirty="0">
                <a:solidFill>
                  <a:srgbClr val="707070"/>
                </a:solidFill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en-US" altLang="ko-KR" sz="1400" b="0" i="0" dirty="0">
                <a:solidFill>
                  <a:srgbClr val="707070"/>
                </a:solidFill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2022.08.16  20:47:48</a:t>
            </a:r>
            <a:r>
              <a:rPr lang="en-US" altLang="ko-KR" sz="1400" b="0" i="0" dirty="0">
                <a:solidFill>
                  <a:srgbClr val="707070"/>
                </a:solidFill>
                <a:effectLst/>
                <a:latin typeface="verdana" panose="020B0604030504040204" pitchFamily="34" charset="0"/>
              </a:rPr>
              <a:t>)</a:t>
            </a:r>
            <a:endParaRPr lang="ko-KR" altLang="en-US" sz="1400" b="1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62273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B7B2C4B2-D1C6-16B0-72AF-896DE93A3B05}"/>
              </a:ext>
            </a:extLst>
          </p:cNvPr>
          <p:cNvGrpSpPr/>
          <p:nvPr/>
        </p:nvGrpSpPr>
        <p:grpSpPr>
          <a:xfrm>
            <a:off x="1733232" y="3113488"/>
            <a:ext cx="7315200" cy="830997"/>
            <a:chOff x="1795462" y="3084050"/>
            <a:chExt cx="7315200" cy="830997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5BF213BF-A452-AF51-491A-FA7CD8CD0019}"/>
                </a:ext>
              </a:extLst>
            </p:cNvPr>
            <p:cNvSpPr/>
            <p:nvPr/>
          </p:nvSpPr>
          <p:spPr>
            <a:xfrm>
              <a:off x="1795462" y="3089700"/>
              <a:ext cx="7315200" cy="762000"/>
            </a:xfrm>
            <a:custGeom>
              <a:avLst/>
              <a:gdLst>
                <a:gd name="connsiteX0" fmla="*/ 0 w 7315200"/>
                <a:gd name="connsiteY0" fmla="*/ 0 h 762000"/>
                <a:gd name="connsiteX1" fmla="*/ 7315200 w 7315200"/>
                <a:gd name="connsiteY1" fmla="*/ 0 h 762000"/>
                <a:gd name="connsiteX2" fmla="*/ 7315200 w 7315200"/>
                <a:gd name="connsiteY2" fmla="*/ 762000 h 762000"/>
                <a:gd name="connsiteX3" fmla="*/ 0 w 7315200"/>
                <a:gd name="connsiteY3" fmla="*/ 762000 h 762000"/>
                <a:gd name="connsiteX4" fmla="*/ 0 w 7315200"/>
                <a:gd name="connsiteY4" fmla="*/ 0 h 762000"/>
                <a:gd name="connsiteX0" fmla="*/ 100483 w 7315200"/>
                <a:gd name="connsiteY0" fmla="*/ 0 h 762000"/>
                <a:gd name="connsiteX1" fmla="*/ 7315200 w 7315200"/>
                <a:gd name="connsiteY1" fmla="*/ 0 h 762000"/>
                <a:gd name="connsiteX2" fmla="*/ 7315200 w 7315200"/>
                <a:gd name="connsiteY2" fmla="*/ 762000 h 762000"/>
                <a:gd name="connsiteX3" fmla="*/ 0 w 7315200"/>
                <a:gd name="connsiteY3" fmla="*/ 762000 h 762000"/>
                <a:gd name="connsiteX4" fmla="*/ 100483 w 7315200"/>
                <a:gd name="connsiteY4" fmla="*/ 0 h 762000"/>
                <a:gd name="connsiteX0" fmla="*/ 100483 w 7315200"/>
                <a:gd name="connsiteY0" fmla="*/ 0 h 762000"/>
                <a:gd name="connsiteX1" fmla="*/ 7315200 w 7315200"/>
                <a:gd name="connsiteY1" fmla="*/ 0 h 762000"/>
                <a:gd name="connsiteX2" fmla="*/ 7204668 w 7315200"/>
                <a:gd name="connsiteY2" fmla="*/ 751952 h 762000"/>
                <a:gd name="connsiteX3" fmla="*/ 0 w 7315200"/>
                <a:gd name="connsiteY3" fmla="*/ 762000 h 762000"/>
                <a:gd name="connsiteX4" fmla="*/ 100483 w 7315200"/>
                <a:gd name="connsiteY4" fmla="*/ 0 h 76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15200" h="762000">
                  <a:moveTo>
                    <a:pt x="100483" y="0"/>
                  </a:moveTo>
                  <a:lnTo>
                    <a:pt x="7315200" y="0"/>
                  </a:lnTo>
                  <a:lnTo>
                    <a:pt x="7204668" y="751952"/>
                  </a:lnTo>
                  <a:lnTo>
                    <a:pt x="0" y="762000"/>
                  </a:lnTo>
                  <a:lnTo>
                    <a:pt x="100483" y="0"/>
                  </a:lnTo>
                  <a:close/>
                </a:path>
              </a:pathLst>
            </a:custGeom>
            <a:solidFill>
              <a:srgbClr val="C8F478">
                <a:alpha val="4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A1B0821-824F-4985-CCF9-97197D890C4A}"/>
                </a:ext>
              </a:extLst>
            </p:cNvPr>
            <p:cNvSpPr txBox="1"/>
            <p:nvPr/>
          </p:nvSpPr>
          <p:spPr>
            <a:xfrm>
              <a:off x="2062162" y="3084050"/>
              <a:ext cx="67818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4800" dirty="0">
                  <a:solidFill>
                    <a:srgbClr val="4C7109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공정한 자동 경매 시스템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E2CB49FB-6422-B0CC-EE11-E66F53EA5A2D}"/>
              </a:ext>
            </a:extLst>
          </p:cNvPr>
          <p:cNvSpPr txBox="1"/>
          <p:nvPr/>
        </p:nvSpPr>
        <p:spPr>
          <a:xfrm>
            <a:off x="1798968" y="3055203"/>
            <a:ext cx="7315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1. </a:t>
            </a:r>
            <a:r>
              <a:rPr lang="ko-KR" altLang="en-US" sz="4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결탁으로 인한 </a:t>
            </a:r>
            <a:r>
              <a:rPr lang="ko-KR" altLang="en-US" sz="48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불합리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A3D32E-B4ED-193D-E01E-FECFDA15C999}"/>
              </a:ext>
            </a:extLst>
          </p:cNvPr>
          <p:cNvSpPr txBox="1"/>
          <p:nvPr/>
        </p:nvSpPr>
        <p:spPr>
          <a:xfrm>
            <a:off x="1795463" y="3056102"/>
            <a:ext cx="7315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2. </a:t>
            </a:r>
            <a:r>
              <a:rPr lang="ko-KR" altLang="en-US" sz="4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순식간에 끝나는 </a:t>
            </a:r>
            <a:r>
              <a:rPr lang="ko-KR" altLang="en-US" sz="48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경매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97763BE9-8EB0-EFB1-6D57-1CB9522263D0}"/>
              </a:ext>
            </a:extLst>
          </p:cNvPr>
          <p:cNvGrpSpPr/>
          <p:nvPr/>
        </p:nvGrpSpPr>
        <p:grpSpPr>
          <a:xfrm>
            <a:off x="1733232" y="3055203"/>
            <a:ext cx="7315200" cy="830997"/>
            <a:chOff x="2423032" y="2299803"/>
            <a:chExt cx="7315200" cy="830997"/>
          </a:xfrm>
        </p:grpSpPr>
        <p:sp>
          <p:nvSpPr>
            <p:cNvPr id="12" name="직사각형 5">
              <a:extLst>
                <a:ext uri="{FF2B5EF4-FFF2-40B4-BE49-F238E27FC236}">
                  <a16:creationId xmlns:a16="http://schemas.microsoft.com/office/drawing/2014/main" id="{2315E4FF-718C-4C6F-8F3A-E57B48F84BFD}"/>
                </a:ext>
              </a:extLst>
            </p:cNvPr>
            <p:cNvSpPr/>
            <p:nvPr/>
          </p:nvSpPr>
          <p:spPr>
            <a:xfrm>
              <a:off x="2423032" y="2334302"/>
              <a:ext cx="7315200" cy="762000"/>
            </a:xfrm>
            <a:custGeom>
              <a:avLst/>
              <a:gdLst>
                <a:gd name="connsiteX0" fmla="*/ 0 w 7315200"/>
                <a:gd name="connsiteY0" fmla="*/ 0 h 762000"/>
                <a:gd name="connsiteX1" fmla="*/ 7315200 w 7315200"/>
                <a:gd name="connsiteY1" fmla="*/ 0 h 762000"/>
                <a:gd name="connsiteX2" fmla="*/ 7315200 w 7315200"/>
                <a:gd name="connsiteY2" fmla="*/ 762000 h 762000"/>
                <a:gd name="connsiteX3" fmla="*/ 0 w 7315200"/>
                <a:gd name="connsiteY3" fmla="*/ 762000 h 762000"/>
                <a:gd name="connsiteX4" fmla="*/ 0 w 7315200"/>
                <a:gd name="connsiteY4" fmla="*/ 0 h 762000"/>
                <a:gd name="connsiteX0" fmla="*/ 100483 w 7315200"/>
                <a:gd name="connsiteY0" fmla="*/ 0 h 762000"/>
                <a:gd name="connsiteX1" fmla="*/ 7315200 w 7315200"/>
                <a:gd name="connsiteY1" fmla="*/ 0 h 762000"/>
                <a:gd name="connsiteX2" fmla="*/ 7315200 w 7315200"/>
                <a:gd name="connsiteY2" fmla="*/ 762000 h 762000"/>
                <a:gd name="connsiteX3" fmla="*/ 0 w 7315200"/>
                <a:gd name="connsiteY3" fmla="*/ 762000 h 762000"/>
                <a:gd name="connsiteX4" fmla="*/ 100483 w 7315200"/>
                <a:gd name="connsiteY4" fmla="*/ 0 h 762000"/>
                <a:gd name="connsiteX0" fmla="*/ 100483 w 7315200"/>
                <a:gd name="connsiteY0" fmla="*/ 0 h 762000"/>
                <a:gd name="connsiteX1" fmla="*/ 7315200 w 7315200"/>
                <a:gd name="connsiteY1" fmla="*/ 0 h 762000"/>
                <a:gd name="connsiteX2" fmla="*/ 7204668 w 7315200"/>
                <a:gd name="connsiteY2" fmla="*/ 751952 h 762000"/>
                <a:gd name="connsiteX3" fmla="*/ 0 w 7315200"/>
                <a:gd name="connsiteY3" fmla="*/ 762000 h 762000"/>
                <a:gd name="connsiteX4" fmla="*/ 100483 w 7315200"/>
                <a:gd name="connsiteY4" fmla="*/ 0 h 76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15200" h="762000">
                  <a:moveTo>
                    <a:pt x="100483" y="0"/>
                  </a:moveTo>
                  <a:lnTo>
                    <a:pt x="7315200" y="0"/>
                  </a:lnTo>
                  <a:lnTo>
                    <a:pt x="7204668" y="751952"/>
                  </a:lnTo>
                  <a:lnTo>
                    <a:pt x="0" y="762000"/>
                  </a:lnTo>
                  <a:lnTo>
                    <a:pt x="100483" y="0"/>
                  </a:lnTo>
                  <a:close/>
                </a:path>
              </a:pathLst>
            </a:custGeom>
            <a:solidFill>
              <a:srgbClr val="C8F478">
                <a:alpha val="4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4DD1455-68BD-09E6-E7BA-76EA29E7C7E9}"/>
                </a:ext>
              </a:extLst>
            </p:cNvPr>
            <p:cNvSpPr txBox="1"/>
            <p:nvPr/>
          </p:nvSpPr>
          <p:spPr>
            <a:xfrm>
              <a:off x="2845657" y="2299803"/>
              <a:ext cx="67818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4800" dirty="0">
                  <a:solidFill>
                    <a:srgbClr val="4C7109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효율적인 경매 프로세스</a:t>
              </a: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05498C8C-EF3F-D18F-597C-9ACDF110BFBF}"/>
              </a:ext>
            </a:extLst>
          </p:cNvPr>
          <p:cNvGrpSpPr/>
          <p:nvPr/>
        </p:nvGrpSpPr>
        <p:grpSpPr>
          <a:xfrm>
            <a:off x="316180" y="3508556"/>
            <a:ext cx="10273764" cy="3554720"/>
            <a:chOff x="316180" y="3508556"/>
            <a:chExt cx="10273764" cy="3554720"/>
          </a:xfrm>
        </p:grpSpPr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78FCC4FB-63A7-DAFB-4CE6-650D37CBA396}"/>
                </a:ext>
              </a:extLst>
            </p:cNvPr>
            <p:cNvGrpSpPr/>
            <p:nvPr/>
          </p:nvGrpSpPr>
          <p:grpSpPr>
            <a:xfrm>
              <a:off x="316180" y="3508556"/>
              <a:ext cx="10273764" cy="2882512"/>
              <a:chOff x="283910" y="4493287"/>
              <a:chExt cx="10273764" cy="2882512"/>
            </a:xfrm>
          </p:grpSpPr>
          <p:pic>
            <p:nvPicPr>
              <p:cNvPr id="27" name="그림 26" descr="텍스트, 클립아트이(가) 표시된 사진&#10;&#10;자동 생성된 설명">
                <a:extLst>
                  <a:ext uri="{FF2B5EF4-FFF2-40B4-BE49-F238E27FC236}">
                    <a16:creationId xmlns:a16="http://schemas.microsoft.com/office/drawing/2014/main" id="{042A2D71-8491-EB79-64AB-EF7A1B5E5E8A}"/>
                  </a:ext>
                </a:extLst>
              </p:cNvPr>
              <p:cNvPicPr>
                <a:picLocks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456" t="3079" r="18793" b="3079"/>
              <a:stretch>
                <a:fillRect/>
              </a:stretch>
            </p:blipFill>
            <p:spPr>
              <a:xfrm>
                <a:off x="7677674" y="4495799"/>
                <a:ext cx="2880000" cy="2880000"/>
              </a:xfrm>
              <a:custGeom>
                <a:avLst/>
                <a:gdLst>
                  <a:gd name="connsiteX0" fmla="*/ 1249894 w 2499788"/>
                  <a:gd name="connsiteY0" fmla="*/ 0 h 2438400"/>
                  <a:gd name="connsiteX1" fmla="*/ 2499788 w 2499788"/>
                  <a:gd name="connsiteY1" fmla="*/ 1219200 h 2438400"/>
                  <a:gd name="connsiteX2" fmla="*/ 1249894 w 2499788"/>
                  <a:gd name="connsiteY2" fmla="*/ 2438400 h 2438400"/>
                  <a:gd name="connsiteX3" fmla="*/ 0 w 2499788"/>
                  <a:gd name="connsiteY3" fmla="*/ 1219200 h 2438400"/>
                  <a:gd name="connsiteX4" fmla="*/ 1249894 w 2499788"/>
                  <a:gd name="connsiteY4" fmla="*/ 0 h 2438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99788" h="2438400">
                    <a:moveTo>
                      <a:pt x="1249894" y="0"/>
                    </a:moveTo>
                    <a:cubicBezTo>
                      <a:pt x="1940191" y="0"/>
                      <a:pt x="2499788" y="545854"/>
                      <a:pt x="2499788" y="1219200"/>
                    </a:cubicBezTo>
                    <a:cubicBezTo>
                      <a:pt x="2499788" y="1892546"/>
                      <a:pt x="1940191" y="2438400"/>
                      <a:pt x="1249894" y="2438400"/>
                    </a:cubicBezTo>
                    <a:cubicBezTo>
                      <a:pt x="559597" y="2438400"/>
                      <a:pt x="0" y="1892546"/>
                      <a:pt x="0" y="1219200"/>
                    </a:cubicBezTo>
                    <a:cubicBezTo>
                      <a:pt x="0" y="545854"/>
                      <a:pt x="559597" y="0"/>
                      <a:pt x="1249894" y="0"/>
                    </a:cubicBezTo>
                    <a:close/>
                  </a:path>
                </a:pathLst>
              </a:custGeom>
            </p:spPr>
          </p:pic>
          <p:pic>
            <p:nvPicPr>
              <p:cNvPr id="25" name="그림 24">
                <a:extLst>
                  <a:ext uri="{FF2B5EF4-FFF2-40B4-BE49-F238E27FC236}">
                    <a16:creationId xmlns:a16="http://schemas.microsoft.com/office/drawing/2014/main" id="{CE674ACD-6F62-070B-3CC4-B43D927612D7}"/>
                  </a:ext>
                </a:extLst>
              </p:cNvPr>
              <p:cNvPicPr>
                <a:picLocks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9746" b="99435" l="21422" r="78098">
                            <a14:foregroundMark x1="21614" y1="77966" x2="21593" y2="77643"/>
                            <a14:foregroundMark x1="23072" y1="31551" x2="27421" y2="27555"/>
                            <a14:foregroundMark x1="51911" y1="40728" x2="54217" y2="37808"/>
                            <a14:foregroundMark x1="62041" y1="33532" x2="66034" y2="31603"/>
                            <a14:foregroundMark x1="76364" y1="71714" x2="74352" y2="81215"/>
                            <a14:foregroundMark x1="74352" y1="81215" x2="65034" y2="91243"/>
                            <a14:foregroundMark x1="65034" y1="91243" x2="47935" y2="97458"/>
                            <a14:foregroundMark x1="47935" y1="97458" x2="28242" y2="93220"/>
                            <a14:foregroundMark x1="28242" y1="93220" x2="21538" y2="77669"/>
                            <a14:foregroundMark x1="32408" y1="68330" x2="35062" y2="62853"/>
                            <a14:foregroundMark x1="51246" y1="64883" x2="55331" y2="65395"/>
                            <a14:foregroundMark x1="42470" y1="63782" x2="46595" y2="64299"/>
                            <a14:foregroundMark x1="35062" y1="62853" x2="38129" y2="63238"/>
                            <a14:foregroundMark x1="46768" y1="73744" x2="46494" y2="74011"/>
                            <a14:foregroundMark x1="55331" y1="65395" x2="51328" y2="69298"/>
                            <a14:foregroundMark x1="64457" y1="59181" x2="63401" y2="69633"/>
                            <a14:foregroundMark x1="57097" y1="76402" x2="54851" y2="78814"/>
                            <a14:foregroundMark x1="63401" y1="69633" x2="60612" y2="72628"/>
                            <a14:foregroundMark x1="54851" y1="78814" x2="54179" y2="77260"/>
                            <a14:foregroundMark x1="61266" y1="54445" x2="66287" y2="62355"/>
                            <a14:foregroundMark x1="27876" y1="71634" x2="23727" y2="74576"/>
                            <a14:foregroundMark x1="38087" y1="64391" x2="32135" y2="68612"/>
                            <a14:foregroundMark x1="47840" y1="57474" x2="42230" y2="61453"/>
                            <a14:foregroundMark x1="56800" y1="51119" x2="51067" y2="55185"/>
                            <a14:foregroundMark x1="66789" y1="44034" x2="61503" y2="47783"/>
                            <a14:foregroundMark x1="60671" y1="71674" x2="64649" y2="75424"/>
                            <a14:foregroundMark x1="51207" y1="62753" x2="56172" y2="67434"/>
                            <a14:foregroundMark x1="41926" y1="54005" x2="47015" y2="58801"/>
                            <a14:foregroundMark x1="35864" y1="48290" x2="37105" y2="49460"/>
                            <a14:foregroundMark x1="25841" y1="38842" x2="28650" y2="41490"/>
                            <a14:foregroundMark x1="61113" y1="58745" x2="66244" y2="61142"/>
                            <a14:foregroundMark x1="51046" y1="54042" x2="56588" y2="56631"/>
                            <a14:foregroundMark x1="43957" y1="50730" x2="46794" y2="52055"/>
                            <a14:foregroundMark x1="34049" y1="46102" x2="34908" y2="46503"/>
                            <a14:foregroundMark x1="32250" y1="45261" x2="32759" y2="45499"/>
                            <a14:foregroundMark x1="61624" y1="44374" x2="66186" y2="40113"/>
                            <a14:foregroundMark x1="70355" y1="58546" x2="70797" y2="60452"/>
                            <a14:foregroundMark x1="66282" y1="40960" x2="66838" y2="43362"/>
                            <a14:foregroundMark x1="73125" y1="60587" x2="72046" y2="70904"/>
                            <a14:foregroundMark x1="72815" y1="52401" x2="74832" y2="56497"/>
                            <a14:foregroundMark x1="72430" y1="51554" x2="74860" y2="54272"/>
                            <a14:foregroundMark x1="72815" y1="50000" x2="73651" y2="56422"/>
                            <a14:foregroundMark x1="72815" y1="64972" x2="73391" y2="79379"/>
                            <a14:foregroundMark x1="43804" y1="83333" x2="39289" y2="99576"/>
                            <a14:foregroundMark x1="45053" y1="77401" x2="43228" y2="84605"/>
                            <a14:foregroundMark x1="73871" y1="62288" x2="74736" y2="82203"/>
                            <a14:foregroundMark x1="35639" y1="41525" x2="34157" y2="44793"/>
                            <a14:foregroundMark x1="43228" y1="53107" x2="46398" y2="55791"/>
                            <a14:foregroundMark x1="54179" y1="40113" x2="55331" y2="44774"/>
                            <a14:foregroundMark x1="75216" y1="77966" x2="74736" y2="81073"/>
                            <a14:foregroundMark x1="74736" y1="77966" x2="75793" y2="80932"/>
                            <a14:foregroundMark x1="75120" y1="78107" x2="76177" y2="81638"/>
                            <a14:foregroundMark x1="62248" y1="90960" x2="64265" y2="93220"/>
                            <a14:foregroundMark x1="61960" y1="88701" x2="66186" y2="95480"/>
                            <a14:foregroundMark x1="59942" y1="80508" x2="62536" y2="93079"/>
                            <a14:foregroundMark x1="49856" y1="80932" x2="48991" y2="98729"/>
                            <a14:foregroundMark x1="39481" y1="79944" x2="33237" y2="96186"/>
                            <a14:foregroundMark x1="69164" y1="79661" x2="71566" y2="83192"/>
                            <a14:foregroundMark x1="70605" y1="82768" x2="73391" y2="88136"/>
                            <a14:foregroundMark x1="75408" y1="78814" x2="78098" y2="79237"/>
                            <a14:foregroundMark x1="27474" y1="83616" x2="30163" y2="77966"/>
                            <a14:backgroundMark x1="19308" y1="49294" x2="18252" y2="58757"/>
                            <a14:backgroundMark x1="20461" y1="41667" x2="20749" y2="52401"/>
                            <a14:backgroundMark x1="21902" y1="34887" x2="20653" y2="42090"/>
                            <a14:backgroundMark x1="21326" y1="33333" x2="21326" y2="33333"/>
                            <a14:backgroundMark x1="21422" y1="31356" x2="21614" y2="34746"/>
                            <a14:backgroundMark x1="19789" y1="53672" x2="20845" y2="70056"/>
                            <a14:backgroundMark x1="20941" y1="58616" x2="20941" y2="75565"/>
                            <a14:backgroundMark x1="21037" y1="74153" x2="21806" y2="77542"/>
                            <a14:backgroundMark x1="26129" y1="35311" x2="29107" y2="33051"/>
                            <a14:backgroundMark x1="29587" y1="27684" x2="30259" y2="31638"/>
                            <a14:backgroundMark x1="29011" y1="25565" x2="29107" y2="29802"/>
                            <a14:backgroundMark x1="32949" y1="32345" x2="43132" y2="39124"/>
                            <a14:backgroundMark x1="43132" y1="39124" x2="49376" y2="52119"/>
                            <a14:backgroundMark x1="49376" y1="52119" x2="49760" y2="72881"/>
                            <a14:backgroundMark x1="40346" y1="36723" x2="38617" y2="48305"/>
                            <a14:backgroundMark x1="38617" y1="48305" x2="40058" y2="59181"/>
                            <a14:backgroundMark x1="40058" y1="59181" x2="40058" y2="59181"/>
                            <a14:backgroundMark x1="40634" y1="39266" x2="39481" y2="71045"/>
                            <a14:backgroundMark x1="31988" y1="31073" x2="38232" y2="38559"/>
                            <a14:backgroundMark x1="38040" y1="38701" x2="39481" y2="41949"/>
                            <a14:backgroundMark x1="33429" y1="32203" x2="31220" y2="31073"/>
                            <a14:backgroundMark x1="30451" y1="40537" x2="29107" y2="50141"/>
                            <a14:backgroundMark x1="31796" y1="43644" x2="31988" y2="44209"/>
                            <a14:backgroundMark x1="32661" y1="45621" x2="33525" y2="46751"/>
                            <a14:backgroundMark x1="34678" y1="47034" x2="36407" y2="47034"/>
                            <a14:backgroundMark x1="36695" y1="47034" x2="36311" y2="47175"/>
                            <a14:backgroundMark x1="34486" y1="47034" x2="32757" y2="45621"/>
                            <a14:backgroundMark x1="32853" y1="45621" x2="31508" y2="43785"/>
                            <a14:backgroundMark x1="32277" y1="45339" x2="30355" y2="44209"/>
                            <a14:backgroundMark x1="32661" y1="45763" x2="32853" y2="46328"/>
                            <a14:backgroundMark x1="29683" y1="54520" x2="30644" y2="71186"/>
                            <a14:backgroundMark x1="60134" y1="40254" x2="59366" y2="61864"/>
                            <a14:backgroundMark x1="58790" y1="41949" x2="57637" y2="71893"/>
                            <a14:backgroundMark x1="57637" y1="71893" x2="57925" y2="73023"/>
                            <a14:backgroundMark x1="59174" y1="69350" x2="58694" y2="77119"/>
                            <a14:backgroundMark x1="55139" y1="36441" x2="56868" y2="37712"/>
                            <a14:backgroundMark x1="54467" y1="35311" x2="56580" y2="37147"/>
                            <a14:backgroundMark x1="58213" y1="33333" x2="59558" y2="36441"/>
                            <a14:backgroundMark x1="60038" y1="32486" x2="60711" y2="35169"/>
                            <a14:backgroundMark x1="67243" y1="29379" x2="68492" y2="34746"/>
                            <a14:backgroundMark x1="70989" y1="32910" x2="75696" y2="40678"/>
                            <a14:backgroundMark x1="68300" y1="40960" x2="73679" y2="43220"/>
                            <a14:backgroundMark x1="69837" y1="38842" x2="74736" y2="39689"/>
                            <a14:backgroundMark x1="70029" y1="35876" x2="74544" y2="38842"/>
                            <a14:backgroundMark x1="71374" y1="33898" x2="73103" y2="44209"/>
                            <a14:backgroundMark x1="75793" y1="45339" x2="77618" y2="68220"/>
                            <a14:backgroundMark x1="79635" y1="53814" x2="77906" y2="65395"/>
                            <a14:backgroundMark x1="77522" y1="57345" x2="77233" y2="71751"/>
                            <a14:backgroundMark x1="31028" y1="73305" x2="29491" y2="68503"/>
                            <a14:backgroundMark x1="30451" y1="73164" x2="30259" y2="76130"/>
                            <a14:backgroundMark x1="30644" y1="68220" x2="30451" y2="74859"/>
                            <a14:backgroundMark x1="31124" y1="69209" x2="30740" y2="74435"/>
                            <a14:backgroundMark x1="29779" y1="68927" x2="29395" y2="73023"/>
                            <a14:backgroundMark x1="42075" y1="44068" x2="39866" y2="49859"/>
                            <a14:backgroundMark x1="47550" y1="42655" x2="48703" y2="46893"/>
                            <a14:backgroundMark x1="50240" y1="40960" x2="50432" y2="46610"/>
                            <a14:backgroundMark x1="50144" y1="40113" x2="49280" y2="47458"/>
                            <a14:backgroundMark x1="51105" y1="39972" x2="48895" y2="44350"/>
                            <a14:backgroundMark x1="43996" y1="43079" x2="40730" y2="48305"/>
                            <a14:backgroundMark x1="43612" y1="47740" x2="40634" y2="52542"/>
                            <a14:backgroundMark x1="40058" y1="62712" x2="39577" y2="68220"/>
                            <a14:backgroundMark x1="41499" y1="61017" x2="39769" y2="66949"/>
                            <a14:backgroundMark x1="48127" y1="58757" x2="48415" y2="74435"/>
                            <a14:backgroundMark x1="47646" y1="51271" x2="48895" y2="53814"/>
                            <a14:backgroundMark x1="68492" y1="43220" x2="67435" y2="57768"/>
                            <a14:backgroundMark x1="68588" y1="50847" x2="68780" y2="58333"/>
                            <a14:backgroundMark x1="69549" y1="53955" x2="68204" y2="60876"/>
                            <a14:backgroundMark x1="72430" y1="57768" x2="72622" y2="58192"/>
                            <a14:backgroundMark x1="72719" y1="58757" x2="74159" y2="58475"/>
                            <a14:backgroundMark x1="74448" y1="44350" x2="75696" y2="43503"/>
                            <a14:backgroundMark x1="76081" y1="43927" x2="72142" y2="47316"/>
                            <a14:backgroundMark x1="67819" y1="59463" x2="68204" y2="70198"/>
                          </a14:backgroundRemoval>
                        </a14:imgEffect>
                      </a14:imgLayer>
                    </a14:imgProps>
                  </a:ext>
                </a:extLst>
              </a:blip>
              <a:srcRect l="15625" r="17708" b="1953"/>
              <a:stretch>
                <a:fillRect/>
              </a:stretch>
            </p:blipFill>
            <p:spPr>
              <a:xfrm>
                <a:off x="283910" y="4493287"/>
                <a:ext cx="2880000" cy="2880000"/>
              </a:xfrm>
              <a:custGeom>
                <a:avLst/>
                <a:gdLst>
                  <a:gd name="connsiteX0" fmla="*/ 2438400 w 4876800"/>
                  <a:gd name="connsiteY0" fmla="*/ 0 h 4878000"/>
                  <a:gd name="connsiteX1" fmla="*/ 4876800 w 4876800"/>
                  <a:gd name="connsiteY1" fmla="*/ 2439000 h 4878000"/>
                  <a:gd name="connsiteX2" fmla="*/ 2438400 w 4876800"/>
                  <a:gd name="connsiteY2" fmla="*/ 4878000 h 4878000"/>
                  <a:gd name="connsiteX3" fmla="*/ 0 w 4876800"/>
                  <a:gd name="connsiteY3" fmla="*/ 2439000 h 4878000"/>
                  <a:gd name="connsiteX4" fmla="*/ 2438400 w 4876800"/>
                  <a:gd name="connsiteY4" fmla="*/ 0 h 487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76800" h="4878000">
                    <a:moveTo>
                      <a:pt x="2438400" y="0"/>
                    </a:moveTo>
                    <a:cubicBezTo>
                      <a:pt x="3785091" y="0"/>
                      <a:pt x="4876800" y="1091977"/>
                      <a:pt x="4876800" y="2439000"/>
                    </a:cubicBezTo>
                    <a:cubicBezTo>
                      <a:pt x="4876800" y="3786023"/>
                      <a:pt x="3785091" y="4878000"/>
                      <a:pt x="2438400" y="4878000"/>
                    </a:cubicBezTo>
                    <a:cubicBezTo>
                      <a:pt x="1091709" y="4878000"/>
                      <a:pt x="0" y="3786023"/>
                      <a:pt x="0" y="2439000"/>
                    </a:cubicBezTo>
                    <a:cubicBezTo>
                      <a:pt x="0" y="1091977"/>
                      <a:pt x="1091709" y="0"/>
                      <a:pt x="2438400" y="0"/>
                    </a:cubicBezTo>
                    <a:close/>
                  </a:path>
                </a:pathLst>
              </a:custGeom>
              <a:solidFill>
                <a:srgbClr val="FFC000">
                  <a:alpha val="15000"/>
                </a:srgbClr>
              </a:solidFill>
            </p:spPr>
          </p:pic>
          <p:grpSp>
            <p:nvGrpSpPr>
              <p:cNvPr id="33" name="그룹 32">
                <a:extLst>
                  <a:ext uri="{FF2B5EF4-FFF2-40B4-BE49-F238E27FC236}">
                    <a16:creationId xmlns:a16="http://schemas.microsoft.com/office/drawing/2014/main" id="{10E5CA08-3447-55FC-5D25-9339908C6978}"/>
                  </a:ext>
                </a:extLst>
              </p:cNvPr>
              <p:cNvGrpSpPr/>
              <p:nvPr/>
            </p:nvGrpSpPr>
            <p:grpSpPr>
              <a:xfrm>
                <a:off x="3844799" y="4493287"/>
                <a:ext cx="3151985" cy="2880000"/>
                <a:chOff x="3877069" y="4493287"/>
                <a:chExt cx="3151985" cy="2880000"/>
              </a:xfrm>
            </p:grpSpPr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0283F402-32E3-B4F8-F952-0C1536408F2F}"/>
                    </a:ext>
                  </a:extLst>
                </p:cNvPr>
                <p:cNvSpPr/>
                <p:nvPr/>
              </p:nvSpPr>
              <p:spPr>
                <a:xfrm>
                  <a:off x="3980792" y="4493287"/>
                  <a:ext cx="2880000" cy="2880000"/>
                </a:xfrm>
                <a:prstGeom prst="ellipse">
                  <a:avLst/>
                </a:prstGeom>
                <a:solidFill>
                  <a:srgbClr val="DCE6F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endParaRPr>
                </a:p>
              </p:txBody>
            </p:sp>
            <p:pic>
              <p:nvPicPr>
                <p:cNvPr id="30" name="그림 29">
                  <a:extLst>
                    <a:ext uri="{FF2B5EF4-FFF2-40B4-BE49-F238E27FC236}">
                      <a16:creationId xmlns:a16="http://schemas.microsoft.com/office/drawing/2014/main" id="{FCA25382-627B-2F3F-3B17-F3F4C3F4757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877069" y="4724400"/>
                  <a:ext cx="3151985" cy="2521588"/>
                </a:xfrm>
                <a:prstGeom prst="rect">
                  <a:avLst/>
                </a:prstGeom>
              </p:spPr>
            </p:pic>
          </p:grpSp>
        </p:grpSp>
        <p:sp>
          <p:nvSpPr>
            <p:cNvPr id="35" name="평행 사변형 34">
              <a:extLst>
                <a:ext uri="{FF2B5EF4-FFF2-40B4-BE49-F238E27FC236}">
                  <a16:creationId xmlns:a16="http://schemas.microsoft.com/office/drawing/2014/main" id="{5200BC59-EBC3-0946-6834-7A5655281DF4}"/>
                </a:ext>
              </a:extLst>
            </p:cNvPr>
            <p:cNvSpPr/>
            <p:nvPr/>
          </p:nvSpPr>
          <p:spPr>
            <a:xfrm>
              <a:off x="777322" y="6551546"/>
              <a:ext cx="1957715" cy="511730"/>
            </a:xfrm>
            <a:prstGeom prst="parallelogram">
              <a:avLst>
                <a:gd name="adj" fmla="val 1702"/>
              </a:avLst>
            </a:prstGeom>
            <a:solidFill>
              <a:srgbClr val="FCDE2F">
                <a:alpha val="4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B88C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1 </a:t>
              </a:r>
              <a:r>
                <a:rPr lang="ko-KR" altLang="en-US" dirty="0">
                  <a:solidFill>
                    <a:srgbClr val="B88C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시세 그래프</a:t>
              </a:r>
            </a:p>
          </p:txBody>
        </p:sp>
        <p:sp>
          <p:nvSpPr>
            <p:cNvPr id="36" name="평행 사변형 35">
              <a:extLst>
                <a:ext uri="{FF2B5EF4-FFF2-40B4-BE49-F238E27FC236}">
                  <a16:creationId xmlns:a16="http://schemas.microsoft.com/office/drawing/2014/main" id="{256D32FC-8222-4651-563B-9B5B41D622E2}"/>
                </a:ext>
              </a:extLst>
            </p:cNvPr>
            <p:cNvSpPr/>
            <p:nvPr/>
          </p:nvSpPr>
          <p:spPr>
            <a:xfrm>
              <a:off x="4441934" y="6551546"/>
              <a:ext cx="1957715" cy="511730"/>
            </a:xfrm>
            <a:prstGeom prst="parallelogram">
              <a:avLst>
                <a:gd name="adj" fmla="val 1702"/>
              </a:avLst>
            </a:prstGeom>
            <a:solidFill>
              <a:srgbClr val="FCDE2F">
                <a:alpha val="4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B88C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2 </a:t>
              </a:r>
              <a:r>
                <a:rPr lang="ko-KR" altLang="en-US" dirty="0">
                  <a:solidFill>
                    <a:srgbClr val="B88C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문자 알림</a:t>
              </a:r>
            </a:p>
          </p:txBody>
        </p:sp>
        <p:sp>
          <p:nvSpPr>
            <p:cNvPr id="37" name="평행 사변형 36">
              <a:extLst>
                <a:ext uri="{FF2B5EF4-FFF2-40B4-BE49-F238E27FC236}">
                  <a16:creationId xmlns:a16="http://schemas.microsoft.com/office/drawing/2014/main" id="{13BE176A-F5FC-ADDF-53D1-FBD754BC26F8}"/>
                </a:ext>
              </a:extLst>
            </p:cNvPr>
            <p:cNvSpPr/>
            <p:nvPr/>
          </p:nvSpPr>
          <p:spPr>
            <a:xfrm>
              <a:off x="8171086" y="6551546"/>
              <a:ext cx="1957715" cy="511730"/>
            </a:xfrm>
            <a:prstGeom prst="parallelogram">
              <a:avLst>
                <a:gd name="adj" fmla="val 1702"/>
              </a:avLst>
            </a:prstGeom>
            <a:solidFill>
              <a:srgbClr val="FCDE2F">
                <a:alpha val="4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B88C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3 </a:t>
              </a:r>
              <a:r>
                <a:rPr lang="ko-KR" altLang="en-US" dirty="0">
                  <a:solidFill>
                    <a:srgbClr val="B88C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결제 서비스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9201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7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path" presetSubtype="0" accel="25000" decel="25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441E-6 -4.11765E-6 L -0.00029 -0.30923 " pathEditMode="relative" rAng="0" ptsTypes="AA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" y="-15462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7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path" presetSubtype="0" accel="25000" decel="25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441E-6 3.0719E-6 L -0.00131 -0.14992 " pathEditMode="relative" rAng="0" ptsTypes="AA">
                                      <p:cBhvr>
                                        <p:cTn id="3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3" y="-74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8" grpId="0"/>
      <p:bldP spid="8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>
            <a:extLst>
              <a:ext uri="{FF2B5EF4-FFF2-40B4-BE49-F238E27FC236}">
                <a16:creationId xmlns:a16="http://schemas.microsoft.com/office/drawing/2014/main" id="{7156758B-DAB8-9ED2-D0EB-6E4335026E20}"/>
              </a:ext>
            </a:extLst>
          </p:cNvPr>
          <p:cNvGrpSpPr/>
          <p:nvPr/>
        </p:nvGrpSpPr>
        <p:grpSpPr>
          <a:xfrm>
            <a:off x="-3124495" y="-5988"/>
            <a:ext cx="6234114" cy="7946185"/>
            <a:chOff x="-88704" y="-1"/>
            <a:chExt cx="6234114" cy="7946185"/>
          </a:xfrm>
        </p:grpSpPr>
        <p:sp>
          <p:nvSpPr>
            <p:cNvPr id="9" name="자유형: 도형 8">
              <a:extLst>
                <a:ext uri="{FF2B5EF4-FFF2-40B4-BE49-F238E27FC236}">
                  <a16:creationId xmlns:a16="http://schemas.microsoft.com/office/drawing/2014/main" id="{650F8D68-98D1-9E43-999C-6A44EBCE5475}"/>
                </a:ext>
              </a:extLst>
            </p:cNvPr>
            <p:cNvSpPr/>
            <p:nvPr/>
          </p:nvSpPr>
          <p:spPr>
            <a:xfrm>
              <a:off x="-88704" y="-1"/>
              <a:ext cx="6234114" cy="7946185"/>
            </a:xfrm>
            <a:custGeom>
              <a:avLst/>
              <a:gdLst>
                <a:gd name="connsiteX0" fmla="*/ 0 w 10896600"/>
                <a:gd name="connsiteY0" fmla="*/ 0 h 7391400"/>
                <a:gd name="connsiteX1" fmla="*/ 10896600 w 10896600"/>
                <a:gd name="connsiteY1" fmla="*/ 9525 h 7391400"/>
                <a:gd name="connsiteX2" fmla="*/ 7591425 w 10896600"/>
                <a:gd name="connsiteY2" fmla="*/ 7391400 h 7391400"/>
                <a:gd name="connsiteX3" fmla="*/ 0 w 10896600"/>
                <a:gd name="connsiteY3" fmla="*/ 7391400 h 7391400"/>
                <a:gd name="connsiteX4" fmla="*/ 0 w 10896600"/>
                <a:gd name="connsiteY4" fmla="*/ 0 h 7391400"/>
                <a:gd name="connsiteX0" fmla="*/ 0 w 9210675"/>
                <a:gd name="connsiteY0" fmla="*/ 0 h 7391400"/>
                <a:gd name="connsiteX1" fmla="*/ 9210675 w 9210675"/>
                <a:gd name="connsiteY1" fmla="*/ 19050 h 7391400"/>
                <a:gd name="connsiteX2" fmla="*/ 7591425 w 9210675"/>
                <a:gd name="connsiteY2" fmla="*/ 7391400 h 7391400"/>
                <a:gd name="connsiteX3" fmla="*/ 0 w 9210675"/>
                <a:gd name="connsiteY3" fmla="*/ 7391400 h 7391400"/>
                <a:gd name="connsiteX4" fmla="*/ 0 w 9210675"/>
                <a:gd name="connsiteY4" fmla="*/ 0 h 7391400"/>
                <a:gd name="connsiteX0" fmla="*/ 0 w 9210675"/>
                <a:gd name="connsiteY0" fmla="*/ 0 h 7391400"/>
                <a:gd name="connsiteX1" fmla="*/ 9210675 w 9210675"/>
                <a:gd name="connsiteY1" fmla="*/ 19050 h 7391400"/>
                <a:gd name="connsiteX2" fmla="*/ 7041260 w 9210675"/>
                <a:gd name="connsiteY2" fmla="*/ 7343090 h 7391400"/>
                <a:gd name="connsiteX3" fmla="*/ 0 w 9210675"/>
                <a:gd name="connsiteY3" fmla="*/ 7391400 h 7391400"/>
                <a:gd name="connsiteX4" fmla="*/ 0 w 9210675"/>
                <a:gd name="connsiteY4" fmla="*/ 0 h 7391400"/>
                <a:gd name="connsiteX0" fmla="*/ 3264311 w 9210675"/>
                <a:gd name="connsiteY0" fmla="*/ 35299 h 7372350"/>
                <a:gd name="connsiteX1" fmla="*/ 9210675 w 9210675"/>
                <a:gd name="connsiteY1" fmla="*/ 0 h 7372350"/>
                <a:gd name="connsiteX2" fmla="*/ 7041260 w 9210675"/>
                <a:gd name="connsiteY2" fmla="*/ 7324040 h 7372350"/>
                <a:gd name="connsiteX3" fmla="*/ 0 w 9210675"/>
                <a:gd name="connsiteY3" fmla="*/ 7372350 h 7372350"/>
                <a:gd name="connsiteX4" fmla="*/ 3264311 w 9210675"/>
                <a:gd name="connsiteY4" fmla="*/ 35299 h 7372350"/>
                <a:gd name="connsiteX0" fmla="*/ 91694 w 6038058"/>
                <a:gd name="connsiteY0" fmla="*/ 35299 h 7324040"/>
                <a:gd name="connsiteX1" fmla="*/ 6038058 w 6038058"/>
                <a:gd name="connsiteY1" fmla="*/ 0 h 7324040"/>
                <a:gd name="connsiteX2" fmla="*/ 3868643 w 6038058"/>
                <a:gd name="connsiteY2" fmla="*/ 7324040 h 7324040"/>
                <a:gd name="connsiteX3" fmla="*/ 0 w 6038058"/>
                <a:gd name="connsiteY3" fmla="*/ 7281769 h 7324040"/>
                <a:gd name="connsiteX4" fmla="*/ 91694 w 6038058"/>
                <a:gd name="connsiteY4" fmla="*/ 35299 h 7324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38058" h="7324040">
                  <a:moveTo>
                    <a:pt x="91694" y="35299"/>
                  </a:moveTo>
                  <a:lnTo>
                    <a:pt x="6038058" y="0"/>
                  </a:lnTo>
                  <a:lnTo>
                    <a:pt x="3868643" y="7324040"/>
                  </a:lnTo>
                  <a:lnTo>
                    <a:pt x="0" y="7281769"/>
                  </a:lnTo>
                  <a:lnTo>
                    <a:pt x="91694" y="35299"/>
                  </a:lnTo>
                  <a:close/>
                </a:path>
              </a:pathLst>
            </a:custGeom>
            <a:solidFill>
              <a:srgbClr val="82C2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EA02555B-25C0-E517-AE5F-F04311C3951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62152" y="1371600"/>
              <a:ext cx="1254119" cy="1254119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effectLst>
              <a:outerShdw blurRad="50800" dist="50800" dir="5400000" algn="ctr" rotWithShape="0">
                <a:srgbClr val="000000">
                  <a:alpha val="53000"/>
                </a:srgbClr>
              </a:outerShdw>
            </a:effec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651DF91-5631-F56C-D2C3-0B2270897BE4}"/>
                </a:ext>
              </a:extLst>
            </p:cNvPr>
            <p:cNvSpPr txBox="1"/>
            <p:nvPr/>
          </p:nvSpPr>
          <p:spPr>
            <a:xfrm>
              <a:off x="3760394" y="2871500"/>
              <a:ext cx="1032925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>
                  <a:solidFill>
                    <a:srgbClr val="2E3917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#3</a:t>
              </a:r>
            </a:p>
            <a:p>
              <a:r>
                <a:rPr lang="ko-KR" altLang="en-US" sz="2800" dirty="0">
                  <a:solidFill>
                    <a:srgbClr val="2E3917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프로젝트</a:t>
              </a:r>
              <a:endParaRPr lang="en-US" altLang="ko-KR" sz="2800" dirty="0">
                <a:solidFill>
                  <a:srgbClr val="2E3917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r>
                <a:rPr lang="ko-KR" altLang="en-US" sz="2800" dirty="0">
                  <a:solidFill>
                    <a:srgbClr val="2E3917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소개</a:t>
              </a:r>
              <a:endPara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425B4C33-D251-9608-E467-B436CDAF4B35}"/>
              </a:ext>
            </a:extLst>
          </p:cNvPr>
          <p:cNvSpPr txBox="1"/>
          <p:nvPr/>
        </p:nvSpPr>
        <p:spPr>
          <a:xfrm>
            <a:off x="11168062" y="3873500"/>
            <a:ext cx="6113970" cy="357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팀원 소개</a:t>
            </a:r>
            <a:endParaRPr lang="en-US" altLang="ko-KR" sz="1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342900" indent="-342900">
              <a:buAutoNum type="arabicPeriod"/>
            </a:pPr>
            <a:endParaRPr lang="en-US" altLang="ko-KR" sz="1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주제 소개</a:t>
            </a:r>
            <a:endParaRPr lang="en-US" altLang="ko-KR" sz="1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800100" lvl="1" indent="-342900">
              <a:buAutoNum type="arabicPeriod"/>
            </a:pPr>
            <a:r>
              <a:rPr lang="ko-KR" altLang="en-US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기획 배경</a:t>
            </a:r>
            <a:endParaRPr lang="en-US" altLang="ko-KR" sz="1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800100" lvl="1" indent="-342900">
              <a:buAutoNum type="arabicPeriod"/>
            </a:pPr>
            <a:r>
              <a:rPr lang="ko-KR" altLang="en-US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문제 해결 방안</a:t>
            </a:r>
            <a:endParaRPr lang="en-US" altLang="ko-KR" sz="1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800100" lvl="1" indent="-342900">
              <a:buAutoNum type="arabicPeriod"/>
            </a:pPr>
            <a:endParaRPr lang="en-US" altLang="ko-KR" sz="1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소개</a:t>
            </a:r>
            <a:endParaRPr lang="en-US" altLang="ko-KR" sz="1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800100" lvl="1" indent="-342900">
              <a:buAutoNum type="arabicPeriod"/>
            </a:pPr>
            <a:r>
              <a:rPr lang="ko-KR" altLang="en-US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기술 스택</a:t>
            </a:r>
            <a:endParaRPr lang="en-US" altLang="ko-KR" sz="1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800100" lvl="1" indent="-342900">
              <a:buAutoNum type="arabicPeriod"/>
            </a:pPr>
            <a:r>
              <a:rPr lang="ko-KR" altLang="en-US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기능 소개 및 시연</a:t>
            </a:r>
            <a:endParaRPr lang="en-US" altLang="ko-KR" sz="1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342900" indent="-342900">
              <a:buAutoNum type="arabicPeriod"/>
            </a:pPr>
            <a:endParaRPr lang="en-US" altLang="ko-KR" sz="1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4.  FAQ</a:t>
            </a:r>
          </a:p>
          <a:p>
            <a:endParaRPr lang="ko-KR" altLang="en-US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1B3961-B3F1-5FDC-C029-E0F8962B1CF8}"/>
              </a:ext>
            </a:extLst>
          </p:cNvPr>
          <p:cNvSpPr txBox="1"/>
          <p:nvPr/>
        </p:nvSpPr>
        <p:spPr>
          <a:xfrm>
            <a:off x="3981642" y="1980962"/>
            <a:ext cx="12450724" cy="39395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6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3. </a:t>
            </a:r>
            <a:r>
              <a:rPr lang="ko-KR" altLang="en-US" sz="6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소개</a:t>
            </a:r>
            <a:endParaRPr lang="en-US" altLang="ko-KR" sz="6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endParaRPr lang="en-US" altLang="ko-KR" sz="4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800100" lvl="1" indent="-342900">
              <a:buAutoNum type="arabicPeriod"/>
            </a:pPr>
            <a:r>
              <a:rPr lang="ko-KR" altLang="en-US" sz="4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기능 소개 </a:t>
            </a:r>
            <a:endParaRPr lang="en-US" altLang="ko-KR" sz="4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800100" lvl="1" indent="-342900">
              <a:buFontTx/>
              <a:buAutoNum type="arabicPeriod"/>
            </a:pPr>
            <a:r>
              <a:rPr lang="ko-KR" altLang="en-US" sz="4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기술 스택  소개 및 시연</a:t>
            </a:r>
            <a:endParaRPr lang="en-US" altLang="ko-KR" sz="4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lvl="1"/>
            <a:endParaRPr lang="en-US" altLang="ko-KR" sz="4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18684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2169 -0.01205 L 0.00058 -0.01042 " pathEditMode="relative" rAng="0" ptsTypes="AA">
                                      <p:cBhvr>
                                        <p:cTn id="6" dur="1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121" y="8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>
            <a:extLst>
              <a:ext uri="{FF2B5EF4-FFF2-40B4-BE49-F238E27FC236}">
                <a16:creationId xmlns:a16="http://schemas.microsoft.com/office/drawing/2014/main" id="{53E8EA35-9914-D089-A797-AF566300C370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867" y="0"/>
            <a:ext cx="10906991" cy="77724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1831725-9A3D-E732-A3E5-8CDBD25F2A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2641" y="3173752"/>
            <a:ext cx="2590800" cy="2590800"/>
          </a:xfrm>
          <a:prstGeom prst="rect">
            <a:avLst/>
          </a:prstGeom>
        </p:spPr>
      </p:pic>
      <p:pic>
        <p:nvPicPr>
          <p:cNvPr id="6" name="그림 5" descr="텍스트, 표지판, 벡터그래픽이(가) 표시된 사진&#10;&#10;자동 생성된 설명">
            <a:extLst>
              <a:ext uri="{FF2B5EF4-FFF2-40B4-BE49-F238E27FC236}">
                <a16:creationId xmlns:a16="http://schemas.microsoft.com/office/drawing/2014/main" id="{8DFFF483-809B-B3AE-222D-658D57715CB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2898" y="3107397"/>
            <a:ext cx="691146" cy="691146"/>
          </a:xfrm>
          <a:prstGeom prst="rect">
            <a:avLst/>
          </a:prstGeom>
        </p:spPr>
      </p:pic>
      <p:pic>
        <p:nvPicPr>
          <p:cNvPr id="17" name="그림 16" descr="텍스트, 표지판, 벡터그래픽이(가) 표시된 사진&#10;&#10;자동 생성된 설명">
            <a:extLst>
              <a:ext uri="{FF2B5EF4-FFF2-40B4-BE49-F238E27FC236}">
                <a16:creationId xmlns:a16="http://schemas.microsoft.com/office/drawing/2014/main" id="{01967069-78B2-9EB0-60FA-2CCA0DEC068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5159" y="2884114"/>
            <a:ext cx="691146" cy="691146"/>
          </a:xfrm>
          <a:prstGeom prst="rect">
            <a:avLst/>
          </a:prstGeom>
        </p:spPr>
      </p:pic>
      <p:pic>
        <p:nvPicPr>
          <p:cNvPr id="19" name="그림 18" descr="텍스트, 표지판, 벡터그래픽이(가) 표시된 사진&#10;&#10;자동 생성된 설명">
            <a:extLst>
              <a:ext uri="{FF2B5EF4-FFF2-40B4-BE49-F238E27FC236}">
                <a16:creationId xmlns:a16="http://schemas.microsoft.com/office/drawing/2014/main" id="{E3C3B64E-C5F2-8F03-EBAA-99D9EF8E049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9091" y="3061354"/>
            <a:ext cx="691146" cy="691146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1E7C635D-406B-149D-EE25-273F19DF65EB}"/>
              </a:ext>
            </a:extLst>
          </p:cNvPr>
          <p:cNvSpPr/>
          <p:nvPr/>
        </p:nvSpPr>
        <p:spPr>
          <a:xfrm>
            <a:off x="3949448" y="1601516"/>
            <a:ext cx="3312027" cy="64633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 dirty="0">
                <a:solidFill>
                  <a:srgbClr val="00B05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SSAFY </a:t>
            </a:r>
            <a:r>
              <a:rPr lang="ko-KR" altLang="en-US" sz="4000" b="1" dirty="0">
                <a:solidFill>
                  <a:srgbClr val="00B05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공판장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517982A-3EF2-1B4D-83A5-526AAD535B7D}"/>
              </a:ext>
            </a:extLst>
          </p:cNvPr>
          <p:cNvSpPr txBox="1"/>
          <p:nvPr/>
        </p:nvSpPr>
        <p:spPr>
          <a:xfrm>
            <a:off x="3014393" y="2443035"/>
            <a:ext cx="23998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물통 </a:t>
            </a:r>
            <a:r>
              <a:rPr lang="en-US" altLang="ko-KR" sz="36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WIN!</a:t>
            </a:r>
            <a:endParaRPr lang="ko-KR" altLang="en-US" sz="3600" b="1" dirty="0">
              <a:solidFill>
                <a:schemeClr val="accent6">
                  <a:lumMod val="60000"/>
                  <a:lumOff val="4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33C301CA-E670-35EF-4CF2-6EABE0A1941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0732" y="5144367"/>
            <a:ext cx="691146" cy="69114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20CDA81-F4CF-46BD-CBE3-A1170F33168C}"/>
              </a:ext>
            </a:extLst>
          </p:cNvPr>
          <p:cNvSpPr txBox="1"/>
          <p:nvPr/>
        </p:nvSpPr>
        <p:spPr>
          <a:xfrm rot="20878610">
            <a:off x="7534008" y="2622685"/>
            <a:ext cx="1465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B05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아이고 죽겠다</a:t>
            </a:r>
            <a:r>
              <a:rPr lang="en-US" altLang="ko-KR" b="1" dirty="0">
                <a:solidFill>
                  <a:srgbClr val="00B05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!</a:t>
            </a:r>
            <a:endParaRPr lang="ko-KR" altLang="en-US" b="1" dirty="0">
              <a:solidFill>
                <a:srgbClr val="00B05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5" name="그림 4" descr="텍스트, 표지판, 벡터그래픽이(가) 표시된 사진&#10;&#10;자동 생성된 설명">
            <a:extLst>
              <a:ext uri="{FF2B5EF4-FFF2-40B4-BE49-F238E27FC236}">
                <a16:creationId xmlns:a16="http://schemas.microsoft.com/office/drawing/2014/main" id="{5873C89E-2663-DEFC-BF59-F519FFF008C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0697" y="3202565"/>
            <a:ext cx="2133600" cy="2133600"/>
          </a:xfrm>
          <a:prstGeom prst="rect">
            <a:avLst/>
          </a:prstGeom>
        </p:spPr>
      </p:pic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63569FF6-D563-B058-F4D3-EE63C49F168C}"/>
              </a:ext>
            </a:extLst>
          </p:cNvPr>
          <p:cNvSpPr/>
          <p:nvPr/>
        </p:nvSpPr>
        <p:spPr>
          <a:xfrm>
            <a:off x="1490662" y="1197527"/>
            <a:ext cx="8229600" cy="5181600"/>
          </a:xfrm>
          <a:custGeom>
            <a:avLst/>
            <a:gdLst>
              <a:gd name="connsiteX0" fmla="*/ 2585295 w 8229600"/>
              <a:gd name="connsiteY0" fmla="*/ 259769 h 5181600"/>
              <a:gd name="connsiteX1" fmla="*/ 335011 w 8229600"/>
              <a:gd name="connsiteY1" fmla="*/ 2510053 h 5181600"/>
              <a:gd name="connsiteX2" fmla="*/ 335011 w 8229600"/>
              <a:gd name="connsiteY2" fmla="*/ 2671547 h 5181600"/>
              <a:gd name="connsiteX3" fmla="*/ 2585295 w 8229600"/>
              <a:gd name="connsiteY3" fmla="*/ 4921831 h 5181600"/>
              <a:gd name="connsiteX4" fmla="*/ 5644306 w 8229600"/>
              <a:gd name="connsiteY4" fmla="*/ 4921831 h 5181600"/>
              <a:gd name="connsiteX5" fmla="*/ 7894590 w 8229600"/>
              <a:gd name="connsiteY5" fmla="*/ 2671547 h 5181600"/>
              <a:gd name="connsiteX6" fmla="*/ 7894590 w 8229600"/>
              <a:gd name="connsiteY6" fmla="*/ 2510053 h 5181600"/>
              <a:gd name="connsiteX7" fmla="*/ 5644306 w 8229600"/>
              <a:gd name="connsiteY7" fmla="*/ 259769 h 5181600"/>
              <a:gd name="connsiteX8" fmla="*/ 597801 w 8229600"/>
              <a:gd name="connsiteY8" fmla="*/ 0 h 5181600"/>
              <a:gd name="connsiteX9" fmla="*/ 7631799 w 8229600"/>
              <a:gd name="connsiteY9" fmla="*/ 0 h 5181600"/>
              <a:gd name="connsiteX10" fmla="*/ 8229600 w 8229600"/>
              <a:gd name="connsiteY10" fmla="*/ 597801 h 5181600"/>
              <a:gd name="connsiteX11" fmla="*/ 8229600 w 8229600"/>
              <a:gd name="connsiteY11" fmla="*/ 4583799 h 5181600"/>
              <a:gd name="connsiteX12" fmla="*/ 7631799 w 8229600"/>
              <a:gd name="connsiteY12" fmla="*/ 5181600 h 5181600"/>
              <a:gd name="connsiteX13" fmla="*/ 597801 w 8229600"/>
              <a:gd name="connsiteY13" fmla="*/ 5181600 h 5181600"/>
              <a:gd name="connsiteX14" fmla="*/ 0 w 8229600"/>
              <a:gd name="connsiteY14" fmla="*/ 4583799 h 5181600"/>
              <a:gd name="connsiteX15" fmla="*/ 0 w 8229600"/>
              <a:gd name="connsiteY15" fmla="*/ 597801 h 5181600"/>
              <a:gd name="connsiteX16" fmla="*/ 597801 w 8229600"/>
              <a:gd name="connsiteY16" fmla="*/ 0 h 518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8229600" h="5181600">
                <a:moveTo>
                  <a:pt x="2585295" y="259769"/>
                </a:moveTo>
                <a:cubicBezTo>
                  <a:pt x="1342497" y="259769"/>
                  <a:pt x="335011" y="1267255"/>
                  <a:pt x="335011" y="2510053"/>
                </a:cubicBezTo>
                <a:lnTo>
                  <a:pt x="335011" y="2671547"/>
                </a:lnTo>
                <a:cubicBezTo>
                  <a:pt x="335011" y="3914345"/>
                  <a:pt x="1342497" y="4921831"/>
                  <a:pt x="2585295" y="4921831"/>
                </a:cubicBezTo>
                <a:lnTo>
                  <a:pt x="5644306" y="4921831"/>
                </a:lnTo>
                <a:cubicBezTo>
                  <a:pt x="6887104" y="4921831"/>
                  <a:pt x="7894590" y="3914345"/>
                  <a:pt x="7894590" y="2671547"/>
                </a:cubicBezTo>
                <a:lnTo>
                  <a:pt x="7894590" y="2510053"/>
                </a:lnTo>
                <a:cubicBezTo>
                  <a:pt x="7894590" y="1267255"/>
                  <a:pt x="6887104" y="259769"/>
                  <a:pt x="5644306" y="259769"/>
                </a:cubicBezTo>
                <a:close/>
                <a:moveTo>
                  <a:pt x="597801" y="0"/>
                </a:moveTo>
                <a:lnTo>
                  <a:pt x="7631799" y="0"/>
                </a:lnTo>
                <a:cubicBezTo>
                  <a:pt x="7961955" y="0"/>
                  <a:pt x="8229600" y="267645"/>
                  <a:pt x="8229600" y="597801"/>
                </a:cubicBezTo>
                <a:lnTo>
                  <a:pt x="8229600" y="4583799"/>
                </a:lnTo>
                <a:cubicBezTo>
                  <a:pt x="8229600" y="4913955"/>
                  <a:pt x="7961955" y="5181600"/>
                  <a:pt x="7631799" y="5181600"/>
                </a:cubicBezTo>
                <a:lnTo>
                  <a:pt x="597801" y="5181600"/>
                </a:lnTo>
                <a:cubicBezTo>
                  <a:pt x="267645" y="5181600"/>
                  <a:pt x="0" y="4913955"/>
                  <a:pt x="0" y="4583799"/>
                </a:cubicBezTo>
                <a:lnTo>
                  <a:pt x="0" y="597801"/>
                </a:lnTo>
                <a:cubicBezTo>
                  <a:pt x="0" y="267645"/>
                  <a:pt x="267645" y="0"/>
                  <a:pt x="597801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9A8AF81A-4EBF-4555-3BF8-67B5D587E3C9}"/>
              </a:ext>
            </a:extLst>
          </p:cNvPr>
          <p:cNvGrpSpPr/>
          <p:nvPr/>
        </p:nvGrpSpPr>
        <p:grpSpPr>
          <a:xfrm>
            <a:off x="2395104" y="6649427"/>
            <a:ext cx="6115050" cy="584775"/>
            <a:chOff x="2395104" y="6649427"/>
            <a:chExt cx="6115050" cy="584775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ADB2184C-31E7-3238-E205-07453C5354DA}"/>
                </a:ext>
              </a:extLst>
            </p:cNvPr>
            <p:cNvSpPr/>
            <p:nvPr/>
          </p:nvSpPr>
          <p:spPr>
            <a:xfrm>
              <a:off x="2862261" y="6728032"/>
              <a:ext cx="5181601" cy="421960"/>
            </a:xfrm>
            <a:prstGeom prst="rect">
              <a:avLst/>
            </a:prstGeom>
            <a:solidFill>
              <a:srgbClr val="8ED293">
                <a:alpha val="5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ABA4F6D-CEB5-932F-D593-D81A7B1E0283}"/>
                </a:ext>
              </a:extLst>
            </p:cNvPr>
            <p:cNvSpPr txBox="1"/>
            <p:nvPr/>
          </p:nvSpPr>
          <p:spPr>
            <a:xfrm>
              <a:off x="2395104" y="6649427"/>
              <a:ext cx="61150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200" b="1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빠르고</a:t>
              </a:r>
              <a:r>
                <a:rPr lang="ko-KR" altLang="en-US" sz="32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정신 없이 진행되는 농산물 경매</a:t>
              </a: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185D1B80-C178-4B68-4FEE-BCC6431303E4}"/>
              </a:ext>
            </a:extLst>
          </p:cNvPr>
          <p:cNvGrpSpPr/>
          <p:nvPr/>
        </p:nvGrpSpPr>
        <p:grpSpPr>
          <a:xfrm>
            <a:off x="552066" y="398942"/>
            <a:ext cx="3397381" cy="400110"/>
            <a:chOff x="-2547938" y="225712"/>
            <a:chExt cx="2438400" cy="400110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39B103C3-5C73-FFFB-27EB-FAF4F47372D4}"/>
                </a:ext>
              </a:extLst>
            </p:cNvPr>
            <p:cNvSpPr/>
            <p:nvPr/>
          </p:nvSpPr>
          <p:spPr>
            <a:xfrm>
              <a:off x="-2409310" y="294520"/>
              <a:ext cx="2066377" cy="253384"/>
            </a:xfrm>
            <a:prstGeom prst="rect">
              <a:avLst/>
            </a:prstGeom>
            <a:solidFill>
              <a:srgbClr val="8ED293">
                <a:alpha val="5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13E8E5F-62DB-73BF-F508-1463513A91D8}"/>
                </a:ext>
              </a:extLst>
            </p:cNvPr>
            <p:cNvSpPr txBox="1"/>
            <p:nvPr/>
          </p:nvSpPr>
          <p:spPr>
            <a:xfrm>
              <a:off x="-2547938" y="225712"/>
              <a:ext cx="24384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기능 소개 </a:t>
              </a:r>
              <a:r>
                <a:rPr lang="en-US" altLang="ko-KR" sz="20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- </a:t>
              </a:r>
              <a:r>
                <a:rPr lang="ko-KR" altLang="en-US" sz="20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기존</a:t>
              </a:r>
              <a:r>
                <a:rPr lang="en-US" altLang="ko-KR" sz="20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</a:t>
              </a:r>
              <a:r>
                <a:rPr lang="ko-KR" altLang="en-US" sz="20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농산물 경매 설명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76445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7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392 0.02798 L -0.123 -0.02676 C -0.14192 -0.03942 -0.17002 -0.04636 -0.19913 -0.04636 C -0.23246 -0.04636 -0.25895 -0.03942 -0.27759 -0.02716 L -0.36711 0.02798 " pathEditMode="relative" rAng="10800000" ptsTypes="AAAAA">
                                      <p:cBhvr>
                                        <p:cTn id="25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652" y="-3717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7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406 0.06679 L -0.13886 -0.01593 C -0.16113 -0.03513 -0.19418 -0.04575 -0.22838 -0.04575 C -0.26768 -0.04575 -0.29883 -0.03513 -0.32081 -0.01654 L -0.4262 0.06679 " pathEditMode="relative" rAng="10800000" ptsTypes="AAAAA">
                                      <p:cBhvr>
                                        <p:cTn id="32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607" y="-5617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1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7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494 0.04391 L -0.15896 -0.02267 C -0.18545 -0.03799 -0.2246 -0.04657 -0.26507 -0.04657 C -0.3115 -0.04657 -0.34848 -0.03799 -0.37439 -0.02308 L -0.49928 0.04391 " pathEditMode="relative" rAng="10800000" ptsTypes="AAAAA">
                                      <p:cBhvr>
                                        <p:cTn id="39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217" y="-4514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1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529ADA35-BBFA-1081-58AF-871E8B131E63}"/>
              </a:ext>
            </a:extLst>
          </p:cNvPr>
          <p:cNvGrpSpPr/>
          <p:nvPr/>
        </p:nvGrpSpPr>
        <p:grpSpPr>
          <a:xfrm>
            <a:off x="-117476" y="-25400"/>
            <a:ext cx="10403508" cy="7946185"/>
            <a:chOff x="-117476" y="-25400"/>
            <a:chExt cx="10403508" cy="7946185"/>
          </a:xfrm>
        </p:grpSpPr>
        <p:sp>
          <p:nvSpPr>
            <p:cNvPr id="7" name="자유형: 도형 6">
              <a:extLst>
                <a:ext uri="{FF2B5EF4-FFF2-40B4-BE49-F238E27FC236}">
                  <a16:creationId xmlns:a16="http://schemas.microsoft.com/office/drawing/2014/main" id="{39B5F210-1FAD-78C4-BE9E-2C73EACD18EC}"/>
                </a:ext>
              </a:extLst>
            </p:cNvPr>
            <p:cNvSpPr/>
            <p:nvPr/>
          </p:nvSpPr>
          <p:spPr>
            <a:xfrm>
              <a:off x="-117476" y="-25400"/>
              <a:ext cx="10403508" cy="7946185"/>
            </a:xfrm>
            <a:custGeom>
              <a:avLst/>
              <a:gdLst>
                <a:gd name="connsiteX0" fmla="*/ 0 w 10896600"/>
                <a:gd name="connsiteY0" fmla="*/ 0 h 7391400"/>
                <a:gd name="connsiteX1" fmla="*/ 10896600 w 10896600"/>
                <a:gd name="connsiteY1" fmla="*/ 9525 h 7391400"/>
                <a:gd name="connsiteX2" fmla="*/ 7591425 w 10896600"/>
                <a:gd name="connsiteY2" fmla="*/ 7391400 h 7391400"/>
                <a:gd name="connsiteX3" fmla="*/ 0 w 10896600"/>
                <a:gd name="connsiteY3" fmla="*/ 7391400 h 7391400"/>
                <a:gd name="connsiteX4" fmla="*/ 0 w 10896600"/>
                <a:gd name="connsiteY4" fmla="*/ 0 h 7391400"/>
                <a:gd name="connsiteX0" fmla="*/ 0 w 9210675"/>
                <a:gd name="connsiteY0" fmla="*/ 0 h 7391400"/>
                <a:gd name="connsiteX1" fmla="*/ 9210675 w 9210675"/>
                <a:gd name="connsiteY1" fmla="*/ 19050 h 7391400"/>
                <a:gd name="connsiteX2" fmla="*/ 7591425 w 9210675"/>
                <a:gd name="connsiteY2" fmla="*/ 7391400 h 7391400"/>
                <a:gd name="connsiteX3" fmla="*/ 0 w 9210675"/>
                <a:gd name="connsiteY3" fmla="*/ 7391400 h 7391400"/>
                <a:gd name="connsiteX4" fmla="*/ 0 w 9210675"/>
                <a:gd name="connsiteY4" fmla="*/ 0 h 7391400"/>
                <a:gd name="connsiteX0" fmla="*/ 0 w 9210675"/>
                <a:gd name="connsiteY0" fmla="*/ 0 h 7391400"/>
                <a:gd name="connsiteX1" fmla="*/ 9210675 w 9210675"/>
                <a:gd name="connsiteY1" fmla="*/ 19050 h 7391400"/>
                <a:gd name="connsiteX2" fmla="*/ 7041260 w 9210675"/>
                <a:gd name="connsiteY2" fmla="*/ 7343090 h 7391400"/>
                <a:gd name="connsiteX3" fmla="*/ 0 w 9210675"/>
                <a:gd name="connsiteY3" fmla="*/ 7391400 h 7391400"/>
                <a:gd name="connsiteX4" fmla="*/ 0 w 9210675"/>
                <a:gd name="connsiteY4" fmla="*/ 0 h 7391400"/>
                <a:gd name="connsiteX0" fmla="*/ 0 w 10044471"/>
                <a:gd name="connsiteY0" fmla="*/ 0 h 7391400"/>
                <a:gd name="connsiteX1" fmla="*/ 10044471 w 10044471"/>
                <a:gd name="connsiteY1" fmla="*/ 19050 h 7391400"/>
                <a:gd name="connsiteX2" fmla="*/ 7875056 w 10044471"/>
                <a:gd name="connsiteY2" fmla="*/ 7343090 h 7391400"/>
                <a:gd name="connsiteX3" fmla="*/ 833796 w 10044471"/>
                <a:gd name="connsiteY3" fmla="*/ 7391400 h 7391400"/>
                <a:gd name="connsiteX4" fmla="*/ 0 w 10044471"/>
                <a:gd name="connsiteY4" fmla="*/ 0 h 7391400"/>
                <a:gd name="connsiteX0" fmla="*/ 0 w 10044471"/>
                <a:gd name="connsiteY0" fmla="*/ 0 h 7391400"/>
                <a:gd name="connsiteX1" fmla="*/ 10044471 w 10044471"/>
                <a:gd name="connsiteY1" fmla="*/ 19050 h 7391400"/>
                <a:gd name="connsiteX2" fmla="*/ 7875056 w 10044471"/>
                <a:gd name="connsiteY2" fmla="*/ 7343090 h 7391400"/>
                <a:gd name="connsiteX3" fmla="*/ 85832 w 10044471"/>
                <a:gd name="connsiteY3" fmla="*/ 7391400 h 7391400"/>
                <a:gd name="connsiteX4" fmla="*/ 0 w 10044471"/>
                <a:gd name="connsiteY4" fmla="*/ 0 h 7391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44471" h="7391400">
                  <a:moveTo>
                    <a:pt x="0" y="0"/>
                  </a:moveTo>
                  <a:lnTo>
                    <a:pt x="10044471" y="19050"/>
                  </a:lnTo>
                  <a:lnTo>
                    <a:pt x="7875056" y="7343090"/>
                  </a:lnTo>
                  <a:lnTo>
                    <a:pt x="85832" y="73914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8F4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E6A3893E-487E-78E6-D04E-577F0A8A94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16298" y="1456745"/>
              <a:ext cx="1254119" cy="1254119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effectLst>
              <a:outerShdw blurRad="50800" dist="50800" dir="5400000" algn="ctr" rotWithShape="0">
                <a:srgbClr val="000000">
                  <a:alpha val="53000"/>
                </a:srgbClr>
              </a:outerShdw>
            </a:effectLst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6F009BE-76B2-A51C-6D73-60EB41F5A78A}"/>
                </a:ext>
              </a:extLst>
            </p:cNvPr>
            <p:cNvSpPr txBox="1"/>
            <p:nvPr/>
          </p:nvSpPr>
          <p:spPr>
            <a:xfrm>
              <a:off x="7806516" y="2850940"/>
              <a:ext cx="1022698" cy="1877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rgbClr val="2E3917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#1</a:t>
              </a:r>
            </a:p>
            <a:p>
              <a:r>
                <a:rPr lang="ko-KR" altLang="en-US" sz="3200" dirty="0">
                  <a:solidFill>
                    <a:srgbClr val="2E3917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팀원 소개</a:t>
              </a:r>
              <a:endParaRPr lang="en-US" altLang="ko-KR" sz="3200" dirty="0">
                <a:solidFill>
                  <a:srgbClr val="2E3917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endPara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ED244422-900C-99E6-4A1F-46F79E251467}"/>
              </a:ext>
            </a:extLst>
          </p:cNvPr>
          <p:cNvGrpSpPr/>
          <p:nvPr/>
        </p:nvGrpSpPr>
        <p:grpSpPr>
          <a:xfrm>
            <a:off x="139702" y="-25400"/>
            <a:ext cx="8146478" cy="7920785"/>
            <a:chOff x="139702" y="-25400"/>
            <a:chExt cx="8146478" cy="7920785"/>
          </a:xfrm>
        </p:grpSpPr>
        <p:sp>
          <p:nvSpPr>
            <p:cNvPr id="8" name="자유형: 도형 7">
              <a:extLst>
                <a:ext uri="{FF2B5EF4-FFF2-40B4-BE49-F238E27FC236}">
                  <a16:creationId xmlns:a16="http://schemas.microsoft.com/office/drawing/2014/main" id="{9FDDE530-19F6-940D-D49F-9F0622434AF3}"/>
                </a:ext>
              </a:extLst>
            </p:cNvPr>
            <p:cNvSpPr/>
            <p:nvPr/>
          </p:nvSpPr>
          <p:spPr>
            <a:xfrm>
              <a:off x="139702" y="-25400"/>
              <a:ext cx="8146478" cy="7920785"/>
            </a:xfrm>
            <a:custGeom>
              <a:avLst/>
              <a:gdLst>
                <a:gd name="connsiteX0" fmla="*/ 0 w 10896600"/>
                <a:gd name="connsiteY0" fmla="*/ 0 h 7391400"/>
                <a:gd name="connsiteX1" fmla="*/ 10896600 w 10896600"/>
                <a:gd name="connsiteY1" fmla="*/ 9525 h 7391400"/>
                <a:gd name="connsiteX2" fmla="*/ 7591425 w 10896600"/>
                <a:gd name="connsiteY2" fmla="*/ 7391400 h 7391400"/>
                <a:gd name="connsiteX3" fmla="*/ 0 w 10896600"/>
                <a:gd name="connsiteY3" fmla="*/ 7391400 h 7391400"/>
                <a:gd name="connsiteX4" fmla="*/ 0 w 10896600"/>
                <a:gd name="connsiteY4" fmla="*/ 0 h 7391400"/>
                <a:gd name="connsiteX0" fmla="*/ 0 w 9210675"/>
                <a:gd name="connsiteY0" fmla="*/ 0 h 7391400"/>
                <a:gd name="connsiteX1" fmla="*/ 9210675 w 9210675"/>
                <a:gd name="connsiteY1" fmla="*/ 19050 h 7391400"/>
                <a:gd name="connsiteX2" fmla="*/ 7591425 w 9210675"/>
                <a:gd name="connsiteY2" fmla="*/ 7391400 h 7391400"/>
                <a:gd name="connsiteX3" fmla="*/ 0 w 9210675"/>
                <a:gd name="connsiteY3" fmla="*/ 7391400 h 7391400"/>
                <a:gd name="connsiteX4" fmla="*/ 0 w 9210675"/>
                <a:gd name="connsiteY4" fmla="*/ 0 h 7391400"/>
                <a:gd name="connsiteX0" fmla="*/ 0 w 9210675"/>
                <a:gd name="connsiteY0" fmla="*/ 0 h 7391400"/>
                <a:gd name="connsiteX1" fmla="*/ 9210675 w 9210675"/>
                <a:gd name="connsiteY1" fmla="*/ 19050 h 7391400"/>
                <a:gd name="connsiteX2" fmla="*/ 7041260 w 9210675"/>
                <a:gd name="connsiteY2" fmla="*/ 7343090 h 7391400"/>
                <a:gd name="connsiteX3" fmla="*/ 0 w 9210675"/>
                <a:gd name="connsiteY3" fmla="*/ 7391400 h 7391400"/>
                <a:gd name="connsiteX4" fmla="*/ 0 w 9210675"/>
                <a:gd name="connsiteY4" fmla="*/ 0 h 7391400"/>
                <a:gd name="connsiteX0" fmla="*/ 1320395 w 9210675"/>
                <a:gd name="connsiteY0" fmla="*/ 0 h 7391400"/>
                <a:gd name="connsiteX1" fmla="*/ 9210675 w 9210675"/>
                <a:gd name="connsiteY1" fmla="*/ 19050 h 7391400"/>
                <a:gd name="connsiteX2" fmla="*/ 7041260 w 9210675"/>
                <a:gd name="connsiteY2" fmla="*/ 7343090 h 7391400"/>
                <a:gd name="connsiteX3" fmla="*/ 0 w 9210675"/>
                <a:gd name="connsiteY3" fmla="*/ 7391400 h 7391400"/>
                <a:gd name="connsiteX4" fmla="*/ 1320395 w 9210675"/>
                <a:gd name="connsiteY4" fmla="*/ 0 h 7391400"/>
                <a:gd name="connsiteX0" fmla="*/ 0 w 7890280"/>
                <a:gd name="connsiteY0" fmla="*/ 0 h 7373284"/>
                <a:gd name="connsiteX1" fmla="*/ 7890280 w 7890280"/>
                <a:gd name="connsiteY1" fmla="*/ 19050 h 7373284"/>
                <a:gd name="connsiteX2" fmla="*/ 5720865 w 7890280"/>
                <a:gd name="connsiteY2" fmla="*/ 7343090 h 7373284"/>
                <a:gd name="connsiteX3" fmla="*/ 0 w 7890280"/>
                <a:gd name="connsiteY3" fmla="*/ 7373284 h 7373284"/>
                <a:gd name="connsiteX4" fmla="*/ 0 w 7890280"/>
                <a:gd name="connsiteY4" fmla="*/ 0 h 7373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90280" h="7373284">
                  <a:moveTo>
                    <a:pt x="0" y="0"/>
                  </a:moveTo>
                  <a:lnTo>
                    <a:pt x="7890280" y="19050"/>
                  </a:lnTo>
                  <a:lnTo>
                    <a:pt x="5720865" y="7343090"/>
                  </a:lnTo>
                  <a:lnTo>
                    <a:pt x="0" y="73732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EEF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D4DC587C-1E55-2647-1FD0-5D5B6CC037F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24166" y="1456744"/>
              <a:ext cx="1254119" cy="1254119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effectLst>
              <a:outerShdw blurRad="50800" dist="50800" dir="5400000" algn="ctr" rotWithShape="0">
                <a:srgbClr val="000000">
                  <a:alpha val="53000"/>
                </a:srgbClr>
              </a:outerShdw>
            </a:effectLst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D40D9AF-9A85-816F-00D4-F4BC2F82CA77}"/>
                </a:ext>
              </a:extLst>
            </p:cNvPr>
            <p:cNvSpPr txBox="1"/>
            <p:nvPr/>
          </p:nvSpPr>
          <p:spPr>
            <a:xfrm>
              <a:off x="5744229" y="2871500"/>
              <a:ext cx="1032925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rgbClr val="2E3917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#2</a:t>
              </a:r>
            </a:p>
            <a:p>
              <a:r>
                <a:rPr lang="ko-KR" altLang="en-US" sz="3200" dirty="0">
                  <a:solidFill>
                    <a:srgbClr val="2E3917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주제 소개</a:t>
              </a:r>
              <a:endPara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7156758B-DAB8-9ED2-D0EB-6E4335026E20}"/>
              </a:ext>
            </a:extLst>
          </p:cNvPr>
          <p:cNvGrpSpPr/>
          <p:nvPr/>
        </p:nvGrpSpPr>
        <p:grpSpPr>
          <a:xfrm>
            <a:off x="-105057" y="-31387"/>
            <a:ext cx="6234114" cy="7946185"/>
            <a:chOff x="-88704" y="-1"/>
            <a:chExt cx="6234114" cy="7946185"/>
          </a:xfrm>
        </p:grpSpPr>
        <p:sp>
          <p:nvSpPr>
            <p:cNvPr id="9" name="자유형: 도형 8">
              <a:extLst>
                <a:ext uri="{FF2B5EF4-FFF2-40B4-BE49-F238E27FC236}">
                  <a16:creationId xmlns:a16="http://schemas.microsoft.com/office/drawing/2014/main" id="{650F8D68-98D1-9E43-999C-6A44EBCE5475}"/>
                </a:ext>
              </a:extLst>
            </p:cNvPr>
            <p:cNvSpPr/>
            <p:nvPr/>
          </p:nvSpPr>
          <p:spPr>
            <a:xfrm>
              <a:off x="-88704" y="-1"/>
              <a:ext cx="6234114" cy="7946185"/>
            </a:xfrm>
            <a:custGeom>
              <a:avLst/>
              <a:gdLst>
                <a:gd name="connsiteX0" fmla="*/ 0 w 10896600"/>
                <a:gd name="connsiteY0" fmla="*/ 0 h 7391400"/>
                <a:gd name="connsiteX1" fmla="*/ 10896600 w 10896600"/>
                <a:gd name="connsiteY1" fmla="*/ 9525 h 7391400"/>
                <a:gd name="connsiteX2" fmla="*/ 7591425 w 10896600"/>
                <a:gd name="connsiteY2" fmla="*/ 7391400 h 7391400"/>
                <a:gd name="connsiteX3" fmla="*/ 0 w 10896600"/>
                <a:gd name="connsiteY3" fmla="*/ 7391400 h 7391400"/>
                <a:gd name="connsiteX4" fmla="*/ 0 w 10896600"/>
                <a:gd name="connsiteY4" fmla="*/ 0 h 7391400"/>
                <a:gd name="connsiteX0" fmla="*/ 0 w 9210675"/>
                <a:gd name="connsiteY0" fmla="*/ 0 h 7391400"/>
                <a:gd name="connsiteX1" fmla="*/ 9210675 w 9210675"/>
                <a:gd name="connsiteY1" fmla="*/ 19050 h 7391400"/>
                <a:gd name="connsiteX2" fmla="*/ 7591425 w 9210675"/>
                <a:gd name="connsiteY2" fmla="*/ 7391400 h 7391400"/>
                <a:gd name="connsiteX3" fmla="*/ 0 w 9210675"/>
                <a:gd name="connsiteY3" fmla="*/ 7391400 h 7391400"/>
                <a:gd name="connsiteX4" fmla="*/ 0 w 9210675"/>
                <a:gd name="connsiteY4" fmla="*/ 0 h 7391400"/>
                <a:gd name="connsiteX0" fmla="*/ 0 w 9210675"/>
                <a:gd name="connsiteY0" fmla="*/ 0 h 7391400"/>
                <a:gd name="connsiteX1" fmla="*/ 9210675 w 9210675"/>
                <a:gd name="connsiteY1" fmla="*/ 19050 h 7391400"/>
                <a:gd name="connsiteX2" fmla="*/ 7041260 w 9210675"/>
                <a:gd name="connsiteY2" fmla="*/ 7343090 h 7391400"/>
                <a:gd name="connsiteX3" fmla="*/ 0 w 9210675"/>
                <a:gd name="connsiteY3" fmla="*/ 7391400 h 7391400"/>
                <a:gd name="connsiteX4" fmla="*/ 0 w 9210675"/>
                <a:gd name="connsiteY4" fmla="*/ 0 h 7391400"/>
                <a:gd name="connsiteX0" fmla="*/ 3264311 w 9210675"/>
                <a:gd name="connsiteY0" fmla="*/ 35299 h 7372350"/>
                <a:gd name="connsiteX1" fmla="*/ 9210675 w 9210675"/>
                <a:gd name="connsiteY1" fmla="*/ 0 h 7372350"/>
                <a:gd name="connsiteX2" fmla="*/ 7041260 w 9210675"/>
                <a:gd name="connsiteY2" fmla="*/ 7324040 h 7372350"/>
                <a:gd name="connsiteX3" fmla="*/ 0 w 9210675"/>
                <a:gd name="connsiteY3" fmla="*/ 7372350 h 7372350"/>
                <a:gd name="connsiteX4" fmla="*/ 3264311 w 9210675"/>
                <a:gd name="connsiteY4" fmla="*/ 35299 h 7372350"/>
                <a:gd name="connsiteX0" fmla="*/ 91694 w 6038058"/>
                <a:gd name="connsiteY0" fmla="*/ 35299 h 7324040"/>
                <a:gd name="connsiteX1" fmla="*/ 6038058 w 6038058"/>
                <a:gd name="connsiteY1" fmla="*/ 0 h 7324040"/>
                <a:gd name="connsiteX2" fmla="*/ 3868643 w 6038058"/>
                <a:gd name="connsiteY2" fmla="*/ 7324040 h 7324040"/>
                <a:gd name="connsiteX3" fmla="*/ 0 w 6038058"/>
                <a:gd name="connsiteY3" fmla="*/ 7281769 h 7324040"/>
                <a:gd name="connsiteX4" fmla="*/ 91694 w 6038058"/>
                <a:gd name="connsiteY4" fmla="*/ 35299 h 7324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38058" h="7324040">
                  <a:moveTo>
                    <a:pt x="91694" y="35299"/>
                  </a:moveTo>
                  <a:lnTo>
                    <a:pt x="6038058" y="0"/>
                  </a:lnTo>
                  <a:lnTo>
                    <a:pt x="3868643" y="7324040"/>
                  </a:lnTo>
                  <a:lnTo>
                    <a:pt x="0" y="7281769"/>
                  </a:lnTo>
                  <a:lnTo>
                    <a:pt x="91694" y="35299"/>
                  </a:lnTo>
                  <a:close/>
                </a:path>
              </a:pathLst>
            </a:custGeom>
            <a:solidFill>
              <a:srgbClr val="82C2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EA02555B-25C0-E517-AE5F-F04311C3951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62152" y="1371600"/>
              <a:ext cx="1254119" cy="1254119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effectLst>
              <a:outerShdw blurRad="50800" dist="50800" dir="5400000" algn="ctr" rotWithShape="0">
                <a:srgbClr val="000000">
                  <a:alpha val="53000"/>
                </a:srgbClr>
              </a:outerShdw>
            </a:effec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651DF91-5631-F56C-D2C3-0B2270897BE4}"/>
                </a:ext>
              </a:extLst>
            </p:cNvPr>
            <p:cNvSpPr txBox="1"/>
            <p:nvPr/>
          </p:nvSpPr>
          <p:spPr>
            <a:xfrm>
              <a:off x="3374576" y="2871500"/>
              <a:ext cx="1607277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rgbClr val="2E3917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#3</a:t>
              </a:r>
            </a:p>
            <a:p>
              <a:r>
                <a:rPr lang="ko-KR" altLang="en-US" sz="3200" dirty="0">
                  <a:solidFill>
                    <a:srgbClr val="2E3917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프로젝트</a:t>
              </a:r>
              <a:endParaRPr lang="en-US" altLang="ko-KR" sz="3200" dirty="0">
                <a:solidFill>
                  <a:srgbClr val="2E3917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r>
                <a:rPr lang="ko-KR" altLang="en-US" sz="3200" dirty="0">
                  <a:solidFill>
                    <a:srgbClr val="2E3917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소개</a:t>
              </a:r>
              <a:endPara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94465F0A-B03B-B116-C67C-A738FC3B738F}"/>
              </a:ext>
            </a:extLst>
          </p:cNvPr>
          <p:cNvGrpSpPr/>
          <p:nvPr/>
        </p:nvGrpSpPr>
        <p:grpSpPr>
          <a:xfrm>
            <a:off x="-338138" y="-50800"/>
            <a:ext cx="4246014" cy="7946185"/>
            <a:chOff x="-338138" y="-50800"/>
            <a:chExt cx="4246014" cy="7946185"/>
          </a:xfrm>
        </p:grpSpPr>
        <p:sp>
          <p:nvSpPr>
            <p:cNvPr id="11" name="자유형: 도형 10">
              <a:extLst>
                <a:ext uri="{FF2B5EF4-FFF2-40B4-BE49-F238E27FC236}">
                  <a16:creationId xmlns:a16="http://schemas.microsoft.com/office/drawing/2014/main" id="{75540275-5ECA-4FF8-7211-8D9751EE91C5}"/>
                </a:ext>
              </a:extLst>
            </p:cNvPr>
            <p:cNvSpPr/>
            <p:nvPr/>
          </p:nvSpPr>
          <p:spPr>
            <a:xfrm>
              <a:off x="-338138" y="-50800"/>
              <a:ext cx="4246014" cy="7946185"/>
            </a:xfrm>
            <a:custGeom>
              <a:avLst/>
              <a:gdLst>
                <a:gd name="connsiteX0" fmla="*/ 0 w 10896600"/>
                <a:gd name="connsiteY0" fmla="*/ 0 h 7391400"/>
                <a:gd name="connsiteX1" fmla="*/ 10896600 w 10896600"/>
                <a:gd name="connsiteY1" fmla="*/ 9525 h 7391400"/>
                <a:gd name="connsiteX2" fmla="*/ 7591425 w 10896600"/>
                <a:gd name="connsiteY2" fmla="*/ 7391400 h 7391400"/>
                <a:gd name="connsiteX3" fmla="*/ 0 w 10896600"/>
                <a:gd name="connsiteY3" fmla="*/ 7391400 h 7391400"/>
                <a:gd name="connsiteX4" fmla="*/ 0 w 10896600"/>
                <a:gd name="connsiteY4" fmla="*/ 0 h 7391400"/>
                <a:gd name="connsiteX0" fmla="*/ 0 w 9210675"/>
                <a:gd name="connsiteY0" fmla="*/ 0 h 7391400"/>
                <a:gd name="connsiteX1" fmla="*/ 9210675 w 9210675"/>
                <a:gd name="connsiteY1" fmla="*/ 19050 h 7391400"/>
                <a:gd name="connsiteX2" fmla="*/ 7591425 w 9210675"/>
                <a:gd name="connsiteY2" fmla="*/ 7391400 h 7391400"/>
                <a:gd name="connsiteX3" fmla="*/ 0 w 9210675"/>
                <a:gd name="connsiteY3" fmla="*/ 7391400 h 7391400"/>
                <a:gd name="connsiteX4" fmla="*/ 0 w 9210675"/>
                <a:gd name="connsiteY4" fmla="*/ 0 h 7391400"/>
                <a:gd name="connsiteX0" fmla="*/ 0 w 9210675"/>
                <a:gd name="connsiteY0" fmla="*/ 0 h 7391400"/>
                <a:gd name="connsiteX1" fmla="*/ 9210675 w 9210675"/>
                <a:gd name="connsiteY1" fmla="*/ 19050 h 7391400"/>
                <a:gd name="connsiteX2" fmla="*/ 7041260 w 9210675"/>
                <a:gd name="connsiteY2" fmla="*/ 7343090 h 7391400"/>
                <a:gd name="connsiteX3" fmla="*/ 0 w 9210675"/>
                <a:gd name="connsiteY3" fmla="*/ 7391400 h 7391400"/>
                <a:gd name="connsiteX4" fmla="*/ 0 w 9210675"/>
                <a:gd name="connsiteY4" fmla="*/ 0 h 7391400"/>
                <a:gd name="connsiteX0" fmla="*/ 5575003 w 9210675"/>
                <a:gd name="connsiteY0" fmla="*/ 0 h 7427632"/>
                <a:gd name="connsiteX1" fmla="*/ 9210675 w 9210675"/>
                <a:gd name="connsiteY1" fmla="*/ 55282 h 7427632"/>
                <a:gd name="connsiteX2" fmla="*/ 7041260 w 9210675"/>
                <a:gd name="connsiteY2" fmla="*/ 7379322 h 7427632"/>
                <a:gd name="connsiteX3" fmla="*/ 0 w 9210675"/>
                <a:gd name="connsiteY3" fmla="*/ 7427632 h 7427632"/>
                <a:gd name="connsiteX4" fmla="*/ 5575003 w 9210675"/>
                <a:gd name="connsiteY4" fmla="*/ 0 h 7427632"/>
                <a:gd name="connsiteX0" fmla="*/ 5098194 w 9210675"/>
                <a:gd name="connsiteY0" fmla="*/ 0 h 7391400"/>
                <a:gd name="connsiteX1" fmla="*/ 9210675 w 9210675"/>
                <a:gd name="connsiteY1" fmla="*/ 19050 h 7391400"/>
                <a:gd name="connsiteX2" fmla="*/ 7041260 w 9210675"/>
                <a:gd name="connsiteY2" fmla="*/ 7343090 h 7391400"/>
                <a:gd name="connsiteX3" fmla="*/ 0 w 9210675"/>
                <a:gd name="connsiteY3" fmla="*/ 7391400 h 7391400"/>
                <a:gd name="connsiteX4" fmla="*/ 5098194 w 9210675"/>
                <a:gd name="connsiteY4" fmla="*/ 0 h 7391400"/>
                <a:gd name="connsiteX0" fmla="*/ 0 w 4112481"/>
                <a:gd name="connsiteY0" fmla="*/ 0 h 7373284"/>
                <a:gd name="connsiteX1" fmla="*/ 4112481 w 4112481"/>
                <a:gd name="connsiteY1" fmla="*/ 19050 h 7373284"/>
                <a:gd name="connsiteX2" fmla="*/ 1943066 w 4112481"/>
                <a:gd name="connsiteY2" fmla="*/ 7343090 h 7373284"/>
                <a:gd name="connsiteX3" fmla="*/ 36677 w 4112481"/>
                <a:gd name="connsiteY3" fmla="*/ 7373284 h 7373284"/>
                <a:gd name="connsiteX4" fmla="*/ 0 w 4112481"/>
                <a:gd name="connsiteY4" fmla="*/ 0 h 7373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12481" h="7373284">
                  <a:moveTo>
                    <a:pt x="0" y="0"/>
                  </a:moveTo>
                  <a:lnTo>
                    <a:pt x="4112481" y="19050"/>
                  </a:lnTo>
                  <a:lnTo>
                    <a:pt x="1943066" y="7343090"/>
                  </a:lnTo>
                  <a:lnTo>
                    <a:pt x="36677" y="73732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B87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98C6403B-A078-0E23-FB11-562C2116D16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21332" y="1564213"/>
              <a:ext cx="1032925" cy="1032925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effectLst>
              <a:outerShdw blurRad="50800" dist="50800" dir="5400000" algn="ctr" rotWithShape="0">
                <a:srgbClr val="000000">
                  <a:alpha val="53000"/>
                </a:srgbClr>
              </a:outerShdw>
            </a:effec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D731899-5F19-3970-5A64-39AFC604A7C9}"/>
                </a:ext>
              </a:extLst>
            </p:cNvPr>
            <p:cNvSpPr txBox="1"/>
            <p:nvPr/>
          </p:nvSpPr>
          <p:spPr>
            <a:xfrm>
              <a:off x="581989" y="2850939"/>
              <a:ext cx="2128137" cy="1877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rgbClr val="E1EBCD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#4</a:t>
              </a:r>
            </a:p>
            <a:p>
              <a:r>
                <a:rPr lang="ko-KR" altLang="en-US" sz="3200" dirty="0">
                  <a:solidFill>
                    <a:srgbClr val="E1EBCD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발전 가능성</a:t>
              </a:r>
              <a:r>
                <a:rPr lang="en-US" altLang="ko-KR" sz="3200" dirty="0">
                  <a:solidFill>
                    <a:srgbClr val="E1EBCD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</a:t>
              </a:r>
              <a:r>
                <a:rPr lang="ko-KR" altLang="en-US" sz="3200" dirty="0">
                  <a:solidFill>
                    <a:srgbClr val="E1EBCD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및 </a:t>
              </a:r>
              <a:r>
                <a:rPr lang="en-US" altLang="ko-KR" sz="3200" dirty="0">
                  <a:solidFill>
                    <a:srgbClr val="E1EBCD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FAQ</a:t>
              </a:r>
            </a:p>
            <a:p>
              <a:endPara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425B4C33-D251-9608-E467-B436CDAF4B35}"/>
              </a:ext>
            </a:extLst>
          </p:cNvPr>
          <p:cNvSpPr txBox="1"/>
          <p:nvPr/>
        </p:nvSpPr>
        <p:spPr>
          <a:xfrm>
            <a:off x="11168062" y="3873500"/>
            <a:ext cx="6113970" cy="4001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2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팀원 소개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342900" indent="-342900">
              <a:buAutoNum type="arabicPeriod"/>
            </a:pP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주제 소개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800100" lvl="1" indent="-342900">
              <a:buAutoNum type="arabicPeriod"/>
            </a:pP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기획 배경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800100" lvl="1" indent="-342900">
              <a:buAutoNum type="arabicPeriod"/>
            </a:pP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문제 해결 방안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800100" lvl="1" indent="-342900">
              <a:buAutoNum type="arabicPeriod"/>
            </a:pP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소개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800100" lvl="1" indent="-342900">
              <a:buAutoNum type="arabicPeriod"/>
            </a:pP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기술 스택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800100" lvl="1" indent="-342900">
              <a:buAutoNum type="arabicPeriod"/>
            </a:pP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기능 소개 및 시연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342900" indent="-342900">
              <a:buAutoNum type="arabicPeriod"/>
            </a:pP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4.  FAQ</a:t>
            </a:r>
          </a:p>
          <a:p>
            <a:endParaRPr lang="ko-KR" altLang="en-US" sz="2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56566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>
            <a:extLst>
              <a:ext uri="{FF2B5EF4-FFF2-40B4-BE49-F238E27FC236}">
                <a16:creationId xmlns:a16="http://schemas.microsoft.com/office/drawing/2014/main" id="{BA9B977D-AC61-520B-0914-9BA21690F601}"/>
              </a:ext>
            </a:extLst>
          </p:cNvPr>
          <p:cNvGrpSpPr/>
          <p:nvPr/>
        </p:nvGrpSpPr>
        <p:grpSpPr>
          <a:xfrm>
            <a:off x="461299" y="6980629"/>
            <a:ext cx="9290449" cy="338554"/>
            <a:chOff x="461299" y="7065693"/>
            <a:chExt cx="9290449" cy="338554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58706CC9-F4BA-5CA7-2E2A-98A7D85D66C7}"/>
                </a:ext>
              </a:extLst>
            </p:cNvPr>
            <p:cNvSpPr/>
            <p:nvPr/>
          </p:nvSpPr>
          <p:spPr>
            <a:xfrm>
              <a:off x="477684" y="7068172"/>
              <a:ext cx="1639349" cy="316567"/>
            </a:xfrm>
            <a:prstGeom prst="rect">
              <a:avLst/>
            </a:prstGeom>
            <a:solidFill>
              <a:srgbClr val="ACA6D6">
                <a:alpha val="5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5ED57421-EDE7-53A3-84D0-9C3DEE3BDBD4}"/>
                </a:ext>
              </a:extLst>
            </p:cNvPr>
            <p:cNvSpPr/>
            <p:nvPr/>
          </p:nvSpPr>
          <p:spPr>
            <a:xfrm>
              <a:off x="4031795" y="7068172"/>
              <a:ext cx="1639349" cy="316567"/>
            </a:xfrm>
            <a:prstGeom prst="rect">
              <a:avLst/>
            </a:prstGeom>
            <a:solidFill>
              <a:srgbClr val="B0E6A0">
                <a:alpha val="5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5449EE32-CDDE-9352-5AD0-F1C90114D0F6}"/>
                </a:ext>
              </a:extLst>
            </p:cNvPr>
            <p:cNvSpPr/>
            <p:nvPr/>
          </p:nvSpPr>
          <p:spPr>
            <a:xfrm>
              <a:off x="8073732" y="7068172"/>
              <a:ext cx="1639349" cy="316567"/>
            </a:xfrm>
            <a:prstGeom prst="rect">
              <a:avLst/>
            </a:prstGeom>
            <a:solidFill>
              <a:srgbClr val="EAF6FF">
                <a:alpha val="7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EBCA2E3-6611-88D9-F935-9C289438CDD1}"/>
                </a:ext>
              </a:extLst>
            </p:cNvPr>
            <p:cNvSpPr txBox="1"/>
            <p:nvPr/>
          </p:nvSpPr>
          <p:spPr>
            <a:xfrm>
              <a:off x="461299" y="7065693"/>
              <a:ext cx="167211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srgbClr val="3A336F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중간 유통업자 쥐니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61F4EA9-BCD3-DB1B-B1F4-A7E82262B8C9}"/>
                </a:ext>
              </a:extLst>
            </p:cNvPr>
            <p:cNvSpPr txBox="1"/>
            <p:nvPr/>
          </p:nvSpPr>
          <p:spPr>
            <a:xfrm>
              <a:off x="4033453" y="7065693"/>
              <a:ext cx="167211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srgbClr val="295D19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중간 유통업자 조조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CB2A1F9-207B-0738-D2C3-43F8E6BD58CB}"/>
                </a:ext>
              </a:extLst>
            </p:cNvPr>
            <p:cNvSpPr txBox="1"/>
            <p:nvPr/>
          </p:nvSpPr>
          <p:spPr>
            <a:xfrm>
              <a:off x="8079631" y="7065693"/>
              <a:ext cx="167211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srgbClr val="003964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중간 유통업자 </a:t>
              </a:r>
              <a:r>
                <a:rPr lang="ko-KR" altLang="en-US" sz="1600" b="1" dirty="0" err="1">
                  <a:solidFill>
                    <a:srgbClr val="003964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히로</a:t>
              </a:r>
              <a:endParaRPr lang="ko-KR" altLang="en-US" sz="1600" b="1" dirty="0">
                <a:solidFill>
                  <a:srgbClr val="003964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pic>
        <p:nvPicPr>
          <p:cNvPr id="32" name="그림 31">
            <a:extLst>
              <a:ext uri="{FF2B5EF4-FFF2-40B4-BE49-F238E27FC236}">
                <a16:creationId xmlns:a16="http://schemas.microsoft.com/office/drawing/2014/main" id="{72A44F26-9ACB-05E5-2576-DA684D3926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0707" y="4699284"/>
            <a:ext cx="2126427" cy="2126427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EC7D37B3-753A-703B-C2E4-A8380D74E75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391" y="4934766"/>
            <a:ext cx="1910520" cy="191052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C185B5F6-DF5F-6142-1490-4CFE204340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5204" y="270109"/>
            <a:ext cx="2980458" cy="2324175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1E7C635D-406B-149D-EE25-273F19DF65EB}"/>
              </a:ext>
            </a:extLst>
          </p:cNvPr>
          <p:cNvSpPr/>
          <p:nvPr/>
        </p:nvSpPr>
        <p:spPr>
          <a:xfrm>
            <a:off x="363151" y="927114"/>
            <a:ext cx="2421666" cy="124940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b="1" dirty="0" err="1">
                <a:solidFill>
                  <a:srgbClr val="00B05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팜앤팜스</a:t>
            </a:r>
            <a:endParaRPr lang="ko-KR" altLang="en-US" sz="4000" b="1" dirty="0">
              <a:solidFill>
                <a:srgbClr val="00B05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28BD611-82C2-573A-14E4-81C8AE42B270}"/>
              </a:ext>
            </a:extLst>
          </p:cNvPr>
          <p:cNvSpPr/>
          <p:nvPr/>
        </p:nvSpPr>
        <p:spPr>
          <a:xfrm>
            <a:off x="13845" y="3950327"/>
            <a:ext cx="10918530" cy="128254"/>
          </a:xfrm>
          <a:prstGeom prst="rect">
            <a:avLst/>
          </a:prstGeom>
          <a:solidFill>
            <a:srgbClr val="70AC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24D26B4-4E05-CC0E-93E8-D071DE3D86AA}"/>
              </a:ext>
            </a:extLst>
          </p:cNvPr>
          <p:cNvSpPr/>
          <p:nvPr/>
        </p:nvSpPr>
        <p:spPr>
          <a:xfrm rot="5400000">
            <a:off x="856473" y="5853770"/>
            <a:ext cx="3872359" cy="129600"/>
          </a:xfrm>
          <a:prstGeom prst="rect">
            <a:avLst/>
          </a:prstGeom>
          <a:solidFill>
            <a:srgbClr val="70AC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D54BCF1-5F9A-67D8-22D0-33BB493318B2}"/>
              </a:ext>
            </a:extLst>
          </p:cNvPr>
          <p:cNvSpPr/>
          <p:nvPr/>
        </p:nvSpPr>
        <p:spPr>
          <a:xfrm rot="5400000">
            <a:off x="5039009" y="5821707"/>
            <a:ext cx="3872359" cy="129600"/>
          </a:xfrm>
          <a:prstGeom prst="rect">
            <a:avLst/>
          </a:prstGeom>
          <a:solidFill>
            <a:srgbClr val="70AC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2810D40-AAC2-51B0-A2DC-AC39AEBD5B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1086" y="1084111"/>
            <a:ext cx="2502222" cy="250222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680F0C6-E349-EF13-674F-B9278555419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1896" y="1581670"/>
            <a:ext cx="2021578" cy="202157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7166AC8-F363-9058-684E-48105460FBA6}"/>
              </a:ext>
            </a:extLst>
          </p:cNvPr>
          <p:cNvSpPr txBox="1"/>
          <p:nvPr/>
        </p:nvSpPr>
        <p:spPr>
          <a:xfrm>
            <a:off x="2527891" y="8672255"/>
            <a:ext cx="56299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 err="1"/>
              <a:t>job</a:t>
            </a:r>
            <a:endParaRPr lang="ko-KR" altLang="en-US" dirty="0"/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37D60FC6-7BAF-25D6-57DF-B9D8D3F4BEA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7007" y="4866794"/>
            <a:ext cx="1958917" cy="1958917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16D294E2-58A1-D19D-D82A-9B83F30A6663}"/>
              </a:ext>
            </a:extLst>
          </p:cNvPr>
          <p:cNvSpPr/>
          <p:nvPr/>
        </p:nvSpPr>
        <p:spPr>
          <a:xfrm>
            <a:off x="-26249" y="-86258"/>
            <a:ext cx="10918529" cy="7870550"/>
          </a:xfrm>
          <a:prstGeom prst="rect">
            <a:avLst/>
          </a:prstGeom>
          <a:solidFill>
            <a:schemeClr val="tx1">
              <a:lumMod val="65000"/>
              <a:lumOff val="35000"/>
              <a:alpha val="9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A66DF922-65AC-4F6F-E50D-257C7FEFDD81}"/>
              </a:ext>
            </a:extLst>
          </p:cNvPr>
          <p:cNvGrpSpPr/>
          <p:nvPr/>
        </p:nvGrpSpPr>
        <p:grpSpPr>
          <a:xfrm>
            <a:off x="486130" y="959522"/>
            <a:ext cx="9876696" cy="5870231"/>
            <a:chOff x="486130" y="959522"/>
            <a:chExt cx="9876696" cy="5870231"/>
          </a:xfrm>
        </p:grpSpPr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5502629D-96F9-9BB6-EF21-E63B4087026A}"/>
                </a:ext>
              </a:extLst>
            </p:cNvPr>
            <p:cNvGrpSpPr/>
            <p:nvPr/>
          </p:nvGrpSpPr>
          <p:grpSpPr>
            <a:xfrm>
              <a:off x="858061" y="1351025"/>
              <a:ext cx="9190003" cy="5042173"/>
              <a:chOff x="705831" y="1351025"/>
              <a:chExt cx="9190003" cy="5042173"/>
            </a:xfrm>
          </p:grpSpPr>
          <p:grpSp>
            <p:nvGrpSpPr>
              <p:cNvPr id="22" name="그룹 21">
                <a:extLst>
                  <a:ext uri="{FF2B5EF4-FFF2-40B4-BE49-F238E27FC236}">
                    <a16:creationId xmlns:a16="http://schemas.microsoft.com/office/drawing/2014/main" id="{C5D744B4-78F5-F527-8E90-99AAA5145BA5}"/>
                  </a:ext>
                </a:extLst>
              </p:cNvPr>
              <p:cNvGrpSpPr/>
              <p:nvPr/>
            </p:nvGrpSpPr>
            <p:grpSpPr>
              <a:xfrm>
                <a:off x="1238986" y="1849613"/>
                <a:ext cx="8080744" cy="4082903"/>
                <a:chOff x="1244009" y="1871330"/>
                <a:chExt cx="8080744" cy="4082903"/>
              </a:xfrm>
            </p:grpSpPr>
            <p:sp>
              <p:nvSpPr>
                <p:cNvPr id="19" name="자유형: 도형 18">
                  <a:extLst>
                    <a:ext uri="{FF2B5EF4-FFF2-40B4-BE49-F238E27FC236}">
                      <a16:creationId xmlns:a16="http://schemas.microsoft.com/office/drawing/2014/main" id="{EC6AEF45-3B14-7AB3-0E29-78EDBC479B1A}"/>
                    </a:ext>
                  </a:extLst>
                </p:cNvPr>
                <p:cNvSpPr/>
                <p:nvPr/>
              </p:nvSpPr>
              <p:spPr>
                <a:xfrm>
                  <a:off x="1244009" y="4338084"/>
                  <a:ext cx="8080744" cy="1520456"/>
                </a:xfrm>
                <a:custGeom>
                  <a:avLst/>
                  <a:gdLst>
                    <a:gd name="connsiteX0" fmla="*/ 0 w 8080744"/>
                    <a:gd name="connsiteY0" fmla="*/ 1488558 h 1520456"/>
                    <a:gd name="connsiteX1" fmla="*/ 0 w 8080744"/>
                    <a:gd name="connsiteY1" fmla="*/ 0 h 1520456"/>
                    <a:gd name="connsiteX2" fmla="*/ 8070112 w 8080744"/>
                    <a:gd name="connsiteY2" fmla="*/ 21265 h 1520456"/>
                    <a:gd name="connsiteX3" fmla="*/ 8080744 w 8080744"/>
                    <a:gd name="connsiteY3" fmla="*/ 1520456 h 15204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080744" h="1520456">
                      <a:moveTo>
                        <a:pt x="0" y="1488558"/>
                      </a:moveTo>
                      <a:lnTo>
                        <a:pt x="0" y="0"/>
                      </a:lnTo>
                      <a:lnTo>
                        <a:pt x="8070112" y="21265"/>
                      </a:lnTo>
                      <a:lnTo>
                        <a:pt x="8080744" y="1520456"/>
                      </a:lnTo>
                    </a:path>
                  </a:pathLst>
                </a:custGeom>
                <a:noFill/>
                <a:ln w="762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1" name="자유형: 도형 20">
                  <a:extLst>
                    <a:ext uri="{FF2B5EF4-FFF2-40B4-BE49-F238E27FC236}">
                      <a16:creationId xmlns:a16="http://schemas.microsoft.com/office/drawing/2014/main" id="{EBFDBC36-3F5E-6C8A-41B7-5E8271F54885}"/>
                    </a:ext>
                  </a:extLst>
                </p:cNvPr>
                <p:cNvSpPr/>
                <p:nvPr/>
              </p:nvSpPr>
              <p:spPr>
                <a:xfrm>
                  <a:off x="5263116" y="1871330"/>
                  <a:ext cx="31898" cy="4082903"/>
                </a:xfrm>
                <a:custGeom>
                  <a:avLst/>
                  <a:gdLst>
                    <a:gd name="connsiteX0" fmla="*/ 31898 w 31898"/>
                    <a:gd name="connsiteY0" fmla="*/ 0 h 4082903"/>
                    <a:gd name="connsiteX1" fmla="*/ 0 w 31898"/>
                    <a:gd name="connsiteY1" fmla="*/ 4082903 h 40829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1898" h="4082903">
                      <a:moveTo>
                        <a:pt x="31898" y="0"/>
                      </a:moveTo>
                      <a:lnTo>
                        <a:pt x="0" y="4082903"/>
                      </a:lnTo>
                    </a:path>
                  </a:pathLst>
                </a:custGeom>
                <a:noFill/>
                <a:ln w="762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8" name="타원 7">
                <a:extLst>
                  <a:ext uri="{FF2B5EF4-FFF2-40B4-BE49-F238E27FC236}">
                    <a16:creationId xmlns:a16="http://schemas.microsoft.com/office/drawing/2014/main" id="{E5D9AAE1-3717-3658-9E8A-C1BB13B851FC}"/>
                  </a:ext>
                </a:extLst>
              </p:cNvPr>
              <p:cNvSpPr/>
              <p:nvPr/>
            </p:nvSpPr>
            <p:spPr>
              <a:xfrm>
                <a:off x="4696420" y="5271929"/>
                <a:ext cx="1154658" cy="1121269"/>
              </a:xfrm>
              <a:prstGeom prst="ellipse">
                <a:avLst/>
              </a:prstGeom>
              <a:solidFill>
                <a:srgbClr val="91E7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타원 9">
                <a:extLst>
                  <a:ext uri="{FF2B5EF4-FFF2-40B4-BE49-F238E27FC236}">
                    <a16:creationId xmlns:a16="http://schemas.microsoft.com/office/drawing/2014/main" id="{3D7CB717-3CC5-F323-B6B7-C7B330C64F3B}"/>
                  </a:ext>
                </a:extLst>
              </p:cNvPr>
              <p:cNvSpPr/>
              <p:nvPr/>
            </p:nvSpPr>
            <p:spPr>
              <a:xfrm>
                <a:off x="8741176" y="5258413"/>
                <a:ext cx="1154658" cy="1121269"/>
              </a:xfrm>
              <a:prstGeom prst="ellipse">
                <a:avLst/>
              </a:prstGeom>
              <a:solidFill>
                <a:srgbClr val="91E7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" name="타원 3">
                <a:extLst>
                  <a:ext uri="{FF2B5EF4-FFF2-40B4-BE49-F238E27FC236}">
                    <a16:creationId xmlns:a16="http://schemas.microsoft.com/office/drawing/2014/main" id="{EB14AB7F-D0D6-1DD8-D2ED-5F3F19643909}"/>
                  </a:ext>
                </a:extLst>
              </p:cNvPr>
              <p:cNvSpPr/>
              <p:nvPr/>
            </p:nvSpPr>
            <p:spPr>
              <a:xfrm>
                <a:off x="4723503" y="1351025"/>
                <a:ext cx="1154658" cy="1121269"/>
              </a:xfrm>
              <a:prstGeom prst="ellipse">
                <a:avLst/>
              </a:prstGeom>
              <a:solidFill>
                <a:srgbClr val="FDD73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" name="타원 5">
                <a:extLst>
                  <a:ext uri="{FF2B5EF4-FFF2-40B4-BE49-F238E27FC236}">
                    <a16:creationId xmlns:a16="http://schemas.microsoft.com/office/drawing/2014/main" id="{2F785A06-D4DB-D43F-2D8F-BE00440B7C90}"/>
                  </a:ext>
                </a:extLst>
              </p:cNvPr>
              <p:cNvSpPr/>
              <p:nvPr/>
            </p:nvSpPr>
            <p:spPr>
              <a:xfrm>
                <a:off x="705831" y="5258413"/>
                <a:ext cx="1154658" cy="1121269"/>
              </a:xfrm>
              <a:prstGeom prst="ellipse">
                <a:avLst/>
              </a:prstGeom>
              <a:solidFill>
                <a:srgbClr val="91E7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9E644D7-215D-D154-BD42-50F52FEC7371}"/>
                </a:ext>
              </a:extLst>
            </p:cNvPr>
            <p:cNvSpPr txBox="1"/>
            <p:nvPr/>
          </p:nvSpPr>
          <p:spPr>
            <a:xfrm>
              <a:off x="4684313" y="959522"/>
              <a:ext cx="162758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>
                  <a:solidFill>
                    <a:schemeClr val="bg1"/>
                  </a:solidFill>
                </a:rPr>
                <a:t>PUBLISHER</a:t>
              </a:r>
              <a:endParaRPr lang="ko-KR" altLang="en-US" sz="2400" b="1" dirty="0">
                <a:solidFill>
                  <a:schemeClr val="bg1"/>
                </a:solidFill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4216DA6-EB3D-E334-20EF-A02E8B8F25CA}"/>
                </a:ext>
              </a:extLst>
            </p:cNvPr>
            <p:cNvSpPr txBox="1"/>
            <p:nvPr/>
          </p:nvSpPr>
          <p:spPr>
            <a:xfrm>
              <a:off x="486130" y="6368088"/>
              <a:ext cx="178418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>
                  <a:solidFill>
                    <a:schemeClr val="bg1"/>
                  </a:solidFill>
                </a:rPr>
                <a:t>SUBSCRIBER</a:t>
              </a:r>
              <a:endParaRPr lang="ko-KR" altLang="en-US" sz="2400" b="1" dirty="0">
                <a:solidFill>
                  <a:schemeClr val="bg1"/>
                </a:solidFill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F8127B2-4A13-A7FC-3BF1-6841DA5ABA63}"/>
                </a:ext>
              </a:extLst>
            </p:cNvPr>
            <p:cNvSpPr txBox="1"/>
            <p:nvPr/>
          </p:nvSpPr>
          <p:spPr>
            <a:xfrm>
              <a:off x="4550129" y="6368088"/>
              <a:ext cx="178418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>
                  <a:solidFill>
                    <a:schemeClr val="bg1"/>
                  </a:solidFill>
                </a:rPr>
                <a:t>SUBSCRIBER</a:t>
              </a:r>
              <a:endParaRPr lang="ko-KR" altLang="en-US" sz="2400" b="1" dirty="0">
                <a:solidFill>
                  <a:schemeClr val="bg1"/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EA8A121-CC19-5EB1-7B97-604E97BCCEC1}"/>
                </a:ext>
              </a:extLst>
            </p:cNvPr>
            <p:cNvSpPr txBox="1"/>
            <p:nvPr/>
          </p:nvSpPr>
          <p:spPr>
            <a:xfrm>
              <a:off x="8578643" y="6368088"/>
              <a:ext cx="178418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>
                  <a:solidFill>
                    <a:schemeClr val="bg1"/>
                  </a:solidFill>
                </a:rPr>
                <a:t>SUBSCRIBER</a:t>
              </a:r>
              <a:endParaRPr lang="ko-KR" alt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7820F52B-7DE9-8EFC-9209-D9C6E2296FCB}"/>
              </a:ext>
            </a:extLst>
          </p:cNvPr>
          <p:cNvGrpSpPr/>
          <p:nvPr/>
        </p:nvGrpSpPr>
        <p:grpSpPr>
          <a:xfrm>
            <a:off x="593028" y="384318"/>
            <a:ext cx="2839381" cy="707886"/>
            <a:chOff x="-2514771" y="211088"/>
            <a:chExt cx="2438400" cy="707886"/>
          </a:xfrm>
        </p:grpSpPr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968C1BD9-C86A-5748-E59D-F3732B8F6CC1}"/>
                </a:ext>
              </a:extLst>
            </p:cNvPr>
            <p:cNvSpPr/>
            <p:nvPr/>
          </p:nvSpPr>
          <p:spPr>
            <a:xfrm>
              <a:off x="-2409310" y="294520"/>
              <a:ext cx="2170505" cy="221578"/>
            </a:xfrm>
            <a:prstGeom prst="rect">
              <a:avLst/>
            </a:prstGeom>
            <a:solidFill>
              <a:srgbClr val="8ED293">
                <a:alpha val="5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AA6F627-99C2-EE0F-FB4A-691C2F537E51}"/>
                </a:ext>
              </a:extLst>
            </p:cNvPr>
            <p:cNvSpPr txBox="1"/>
            <p:nvPr/>
          </p:nvSpPr>
          <p:spPr>
            <a:xfrm>
              <a:off x="-2514771" y="211088"/>
              <a:ext cx="24384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기능 소개 </a:t>
              </a:r>
              <a:r>
                <a:rPr lang="en-US" altLang="ko-KR" sz="20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- </a:t>
              </a:r>
              <a:r>
                <a:rPr lang="ko-KR" altLang="en-US" sz="2000" dirty="0" err="1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팜앤</a:t>
              </a:r>
              <a:r>
                <a:rPr lang="ko-KR" altLang="en-US" sz="20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</a:t>
              </a:r>
              <a:r>
                <a:rPr lang="ko-KR" altLang="en-US" sz="2000" dirty="0" err="1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팜스</a:t>
              </a:r>
              <a:r>
                <a:rPr lang="ko-KR" altLang="en-US" sz="20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경매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33147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5A7743F2-0219-7FDF-C995-F61BAAD23B45}"/>
              </a:ext>
            </a:extLst>
          </p:cNvPr>
          <p:cNvGrpSpPr/>
          <p:nvPr/>
        </p:nvGrpSpPr>
        <p:grpSpPr>
          <a:xfrm>
            <a:off x="555410" y="416950"/>
            <a:ext cx="3505200" cy="400110"/>
            <a:chOff x="-2544595" y="243720"/>
            <a:chExt cx="3505200" cy="40011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01B1948E-953D-2DE9-4CB1-EC3F798BE507}"/>
                </a:ext>
              </a:extLst>
            </p:cNvPr>
            <p:cNvSpPr/>
            <p:nvPr/>
          </p:nvSpPr>
          <p:spPr>
            <a:xfrm>
              <a:off x="-2409311" y="294520"/>
              <a:ext cx="3238368" cy="294250"/>
            </a:xfrm>
            <a:prstGeom prst="rect">
              <a:avLst/>
            </a:prstGeom>
            <a:solidFill>
              <a:srgbClr val="8ED293">
                <a:alpha val="5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33B3E0D-D351-CB19-A2F2-7CF4CF1967E5}"/>
                </a:ext>
              </a:extLst>
            </p:cNvPr>
            <p:cNvSpPr txBox="1"/>
            <p:nvPr/>
          </p:nvSpPr>
          <p:spPr>
            <a:xfrm>
              <a:off x="-2544595" y="243720"/>
              <a:ext cx="3505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기능 소개  </a:t>
              </a:r>
              <a:r>
                <a:rPr lang="en-US" altLang="ko-KR" sz="20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-– </a:t>
              </a:r>
              <a:r>
                <a:rPr lang="ko-KR" altLang="en-US" sz="20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팜엔 </a:t>
              </a:r>
              <a:r>
                <a:rPr lang="ko-KR" altLang="en-US" sz="2000" dirty="0" err="1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팜스</a:t>
              </a:r>
              <a:r>
                <a:rPr lang="ko-KR" altLang="en-US" sz="20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경매 상세</a:t>
              </a:r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6254DF2C-CFE8-D569-2E8D-00C04C5C09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2062" y="1473200"/>
            <a:ext cx="8579556" cy="482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914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866" y="0"/>
            <a:ext cx="10906991" cy="7772400"/>
            <a:chOff x="-56796" y="426618"/>
            <a:chExt cx="11018353" cy="692955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6796" y="426618"/>
              <a:ext cx="11018353" cy="6929553"/>
            </a:xfrm>
            <a:prstGeom prst="rect">
              <a:avLst/>
            </a:prstGeom>
          </p:spPr>
        </p:pic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8A2C6299-B44A-92C6-2BB1-9E662688F72F}"/>
              </a:ext>
            </a:extLst>
          </p:cNvPr>
          <p:cNvGrpSpPr/>
          <p:nvPr/>
        </p:nvGrpSpPr>
        <p:grpSpPr>
          <a:xfrm>
            <a:off x="316181" y="2108840"/>
            <a:ext cx="10273764" cy="3554720"/>
            <a:chOff x="316180" y="3508556"/>
            <a:chExt cx="10273764" cy="3554720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BAA0CFB0-8010-D876-8FF4-C503F0BE0D75}"/>
                </a:ext>
              </a:extLst>
            </p:cNvPr>
            <p:cNvGrpSpPr/>
            <p:nvPr/>
          </p:nvGrpSpPr>
          <p:grpSpPr>
            <a:xfrm>
              <a:off x="316180" y="3508556"/>
              <a:ext cx="10273764" cy="2882512"/>
              <a:chOff x="283910" y="4493287"/>
              <a:chExt cx="10273764" cy="2882512"/>
            </a:xfrm>
          </p:grpSpPr>
          <p:pic>
            <p:nvPicPr>
              <p:cNvPr id="12" name="그림 11" descr="텍스트, 클립아트이(가) 표시된 사진&#10;&#10;자동 생성된 설명">
                <a:extLst>
                  <a:ext uri="{FF2B5EF4-FFF2-40B4-BE49-F238E27FC236}">
                    <a16:creationId xmlns:a16="http://schemas.microsoft.com/office/drawing/2014/main" id="{8FD35B28-FDCD-24ED-28F2-34E3F5E5738B}"/>
                  </a:ext>
                </a:extLst>
              </p:cNvPr>
              <p:cNvPicPr>
                <a:picLocks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456" t="3079" r="18793" b="3079"/>
              <a:stretch>
                <a:fillRect/>
              </a:stretch>
            </p:blipFill>
            <p:spPr>
              <a:xfrm>
                <a:off x="7677674" y="4495799"/>
                <a:ext cx="2880000" cy="2880000"/>
              </a:xfrm>
              <a:custGeom>
                <a:avLst/>
                <a:gdLst>
                  <a:gd name="connsiteX0" fmla="*/ 1249894 w 2499788"/>
                  <a:gd name="connsiteY0" fmla="*/ 0 h 2438400"/>
                  <a:gd name="connsiteX1" fmla="*/ 2499788 w 2499788"/>
                  <a:gd name="connsiteY1" fmla="*/ 1219200 h 2438400"/>
                  <a:gd name="connsiteX2" fmla="*/ 1249894 w 2499788"/>
                  <a:gd name="connsiteY2" fmla="*/ 2438400 h 2438400"/>
                  <a:gd name="connsiteX3" fmla="*/ 0 w 2499788"/>
                  <a:gd name="connsiteY3" fmla="*/ 1219200 h 2438400"/>
                  <a:gd name="connsiteX4" fmla="*/ 1249894 w 2499788"/>
                  <a:gd name="connsiteY4" fmla="*/ 0 h 2438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99788" h="2438400">
                    <a:moveTo>
                      <a:pt x="1249894" y="0"/>
                    </a:moveTo>
                    <a:cubicBezTo>
                      <a:pt x="1940191" y="0"/>
                      <a:pt x="2499788" y="545854"/>
                      <a:pt x="2499788" y="1219200"/>
                    </a:cubicBezTo>
                    <a:cubicBezTo>
                      <a:pt x="2499788" y="1892546"/>
                      <a:pt x="1940191" y="2438400"/>
                      <a:pt x="1249894" y="2438400"/>
                    </a:cubicBezTo>
                    <a:cubicBezTo>
                      <a:pt x="559597" y="2438400"/>
                      <a:pt x="0" y="1892546"/>
                      <a:pt x="0" y="1219200"/>
                    </a:cubicBezTo>
                    <a:cubicBezTo>
                      <a:pt x="0" y="545854"/>
                      <a:pt x="559597" y="0"/>
                      <a:pt x="1249894" y="0"/>
                    </a:cubicBezTo>
                    <a:close/>
                  </a:path>
                </a:pathLst>
              </a:custGeom>
            </p:spPr>
          </p:pic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id="{ED728B03-6605-05AE-9ED8-5B04B708893D}"/>
                  </a:ext>
                </a:extLst>
              </p:cNvPr>
              <p:cNvPicPr>
                <a:picLocks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9746" b="99435" l="21422" r="78098">
                            <a14:foregroundMark x1="21614" y1="77966" x2="21593" y2="77643"/>
                            <a14:foregroundMark x1="23072" y1="31551" x2="27421" y2="27555"/>
                            <a14:foregroundMark x1="51911" y1="40728" x2="54217" y2="37808"/>
                            <a14:foregroundMark x1="62041" y1="33532" x2="66034" y2="31603"/>
                            <a14:foregroundMark x1="76364" y1="71714" x2="74352" y2="81215"/>
                            <a14:foregroundMark x1="74352" y1="81215" x2="65034" y2="91243"/>
                            <a14:foregroundMark x1="65034" y1="91243" x2="47935" y2="97458"/>
                            <a14:foregroundMark x1="47935" y1="97458" x2="28242" y2="93220"/>
                            <a14:foregroundMark x1="28242" y1="93220" x2="21538" y2="77669"/>
                            <a14:foregroundMark x1="32408" y1="68330" x2="35062" y2="62853"/>
                            <a14:foregroundMark x1="51246" y1="64883" x2="55331" y2="65395"/>
                            <a14:foregroundMark x1="42470" y1="63782" x2="46595" y2="64299"/>
                            <a14:foregroundMark x1="35062" y1="62853" x2="38129" y2="63238"/>
                            <a14:foregroundMark x1="46768" y1="73744" x2="46494" y2="74011"/>
                            <a14:foregroundMark x1="55331" y1="65395" x2="51328" y2="69298"/>
                            <a14:foregroundMark x1="64457" y1="59181" x2="63401" y2="69633"/>
                            <a14:foregroundMark x1="57097" y1="76402" x2="54851" y2="78814"/>
                            <a14:foregroundMark x1="63401" y1="69633" x2="60612" y2="72628"/>
                            <a14:foregroundMark x1="54851" y1="78814" x2="54179" y2="77260"/>
                            <a14:foregroundMark x1="61266" y1="54445" x2="66287" y2="62355"/>
                            <a14:foregroundMark x1="27876" y1="71634" x2="23727" y2="74576"/>
                            <a14:foregroundMark x1="38087" y1="64391" x2="32135" y2="68612"/>
                            <a14:foregroundMark x1="47840" y1="57474" x2="42230" y2="61453"/>
                            <a14:foregroundMark x1="56800" y1="51119" x2="51067" y2="55185"/>
                            <a14:foregroundMark x1="66789" y1="44034" x2="61503" y2="47783"/>
                            <a14:foregroundMark x1="60671" y1="71674" x2="64649" y2="75424"/>
                            <a14:foregroundMark x1="51207" y1="62753" x2="56172" y2="67434"/>
                            <a14:foregroundMark x1="41926" y1="54005" x2="47015" y2="58801"/>
                            <a14:foregroundMark x1="35864" y1="48290" x2="37105" y2="49460"/>
                            <a14:foregroundMark x1="25841" y1="38842" x2="28650" y2="41490"/>
                            <a14:foregroundMark x1="61113" y1="58745" x2="66244" y2="61142"/>
                            <a14:foregroundMark x1="51046" y1="54042" x2="56588" y2="56631"/>
                            <a14:foregroundMark x1="43957" y1="50730" x2="46794" y2="52055"/>
                            <a14:foregroundMark x1="34049" y1="46102" x2="34908" y2="46503"/>
                            <a14:foregroundMark x1="32250" y1="45261" x2="32759" y2="45499"/>
                            <a14:foregroundMark x1="61624" y1="44374" x2="66186" y2="40113"/>
                            <a14:foregroundMark x1="70355" y1="58546" x2="70797" y2="60452"/>
                            <a14:foregroundMark x1="66282" y1="40960" x2="66838" y2="43362"/>
                            <a14:foregroundMark x1="73125" y1="60587" x2="72046" y2="70904"/>
                            <a14:foregroundMark x1="72815" y1="52401" x2="74832" y2="56497"/>
                            <a14:foregroundMark x1="72430" y1="51554" x2="74860" y2="54272"/>
                            <a14:foregroundMark x1="72815" y1="50000" x2="73651" y2="56422"/>
                            <a14:foregroundMark x1="72815" y1="64972" x2="73391" y2="79379"/>
                            <a14:foregroundMark x1="43804" y1="83333" x2="39289" y2="99576"/>
                            <a14:foregroundMark x1="45053" y1="77401" x2="43228" y2="84605"/>
                            <a14:foregroundMark x1="73871" y1="62288" x2="74736" y2="82203"/>
                            <a14:foregroundMark x1="35639" y1="41525" x2="34157" y2="44793"/>
                            <a14:foregroundMark x1="43228" y1="53107" x2="46398" y2="55791"/>
                            <a14:foregroundMark x1="54179" y1="40113" x2="55331" y2="44774"/>
                            <a14:foregroundMark x1="75216" y1="77966" x2="74736" y2="81073"/>
                            <a14:foregroundMark x1="74736" y1="77966" x2="75793" y2="80932"/>
                            <a14:foregroundMark x1="75120" y1="78107" x2="76177" y2="81638"/>
                            <a14:foregroundMark x1="62248" y1="90960" x2="64265" y2="93220"/>
                            <a14:foregroundMark x1="61960" y1="88701" x2="66186" y2="95480"/>
                            <a14:foregroundMark x1="59942" y1="80508" x2="62536" y2="93079"/>
                            <a14:foregroundMark x1="49856" y1="80932" x2="48991" y2="98729"/>
                            <a14:foregroundMark x1="39481" y1="79944" x2="33237" y2="96186"/>
                            <a14:foregroundMark x1="69164" y1="79661" x2="71566" y2="83192"/>
                            <a14:foregroundMark x1="70605" y1="82768" x2="73391" y2="88136"/>
                            <a14:foregroundMark x1="75408" y1="78814" x2="78098" y2="79237"/>
                            <a14:foregroundMark x1="27474" y1="83616" x2="30163" y2="77966"/>
                            <a14:backgroundMark x1="19308" y1="49294" x2="18252" y2="58757"/>
                            <a14:backgroundMark x1="20461" y1="41667" x2="20749" y2="52401"/>
                            <a14:backgroundMark x1="21902" y1="34887" x2="20653" y2="42090"/>
                            <a14:backgroundMark x1="21326" y1="33333" x2="21326" y2="33333"/>
                            <a14:backgroundMark x1="21422" y1="31356" x2="21614" y2="34746"/>
                            <a14:backgroundMark x1="19789" y1="53672" x2="20845" y2="70056"/>
                            <a14:backgroundMark x1="20941" y1="58616" x2="20941" y2="75565"/>
                            <a14:backgroundMark x1="21037" y1="74153" x2="21806" y2="77542"/>
                            <a14:backgroundMark x1="26129" y1="35311" x2="29107" y2="33051"/>
                            <a14:backgroundMark x1="29587" y1="27684" x2="30259" y2="31638"/>
                            <a14:backgroundMark x1="29011" y1="25565" x2="29107" y2="29802"/>
                            <a14:backgroundMark x1="32949" y1="32345" x2="43132" y2="39124"/>
                            <a14:backgroundMark x1="43132" y1="39124" x2="49376" y2="52119"/>
                            <a14:backgroundMark x1="49376" y1="52119" x2="49760" y2="72881"/>
                            <a14:backgroundMark x1="40346" y1="36723" x2="38617" y2="48305"/>
                            <a14:backgroundMark x1="38617" y1="48305" x2="40058" y2="59181"/>
                            <a14:backgroundMark x1="40058" y1="59181" x2="40058" y2="59181"/>
                            <a14:backgroundMark x1="40634" y1="39266" x2="39481" y2="71045"/>
                            <a14:backgroundMark x1="31988" y1="31073" x2="38232" y2="38559"/>
                            <a14:backgroundMark x1="38040" y1="38701" x2="39481" y2="41949"/>
                            <a14:backgroundMark x1="33429" y1="32203" x2="31220" y2="31073"/>
                            <a14:backgroundMark x1="30451" y1="40537" x2="29107" y2="50141"/>
                            <a14:backgroundMark x1="31796" y1="43644" x2="31988" y2="44209"/>
                            <a14:backgroundMark x1="32661" y1="45621" x2="33525" y2="46751"/>
                            <a14:backgroundMark x1="34678" y1="47034" x2="36407" y2="47034"/>
                            <a14:backgroundMark x1="36695" y1="47034" x2="36311" y2="47175"/>
                            <a14:backgroundMark x1="34486" y1="47034" x2="32757" y2="45621"/>
                            <a14:backgroundMark x1="32853" y1="45621" x2="31508" y2="43785"/>
                            <a14:backgroundMark x1="32277" y1="45339" x2="30355" y2="44209"/>
                            <a14:backgroundMark x1="32661" y1="45763" x2="32853" y2="46328"/>
                            <a14:backgroundMark x1="29683" y1="54520" x2="30644" y2="71186"/>
                            <a14:backgroundMark x1="60134" y1="40254" x2="59366" y2="61864"/>
                            <a14:backgroundMark x1="58790" y1="41949" x2="57637" y2="71893"/>
                            <a14:backgroundMark x1="57637" y1="71893" x2="57925" y2="73023"/>
                            <a14:backgroundMark x1="59174" y1="69350" x2="58694" y2="77119"/>
                            <a14:backgroundMark x1="55139" y1="36441" x2="56868" y2="37712"/>
                            <a14:backgroundMark x1="54467" y1="35311" x2="56580" y2="37147"/>
                            <a14:backgroundMark x1="58213" y1="33333" x2="59558" y2="36441"/>
                            <a14:backgroundMark x1="60038" y1="32486" x2="60711" y2="35169"/>
                            <a14:backgroundMark x1="67243" y1="29379" x2="68492" y2="34746"/>
                            <a14:backgroundMark x1="70989" y1="32910" x2="75696" y2="40678"/>
                            <a14:backgroundMark x1="68300" y1="40960" x2="73679" y2="43220"/>
                            <a14:backgroundMark x1="69837" y1="38842" x2="74736" y2="39689"/>
                            <a14:backgroundMark x1="70029" y1="35876" x2="74544" y2="38842"/>
                            <a14:backgroundMark x1="71374" y1="33898" x2="73103" y2="44209"/>
                            <a14:backgroundMark x1="75793" y1="45339" x2="77618" y2="68220"/>
                            <a14:backgroundMark x1="79635" y1="53814" x2="77906" y2="65395"/>
                            <a14:backgroundMark x1="77522" y1="57345" x2="77233" y2="71751"/>
                            <a14:backgroundMark x1="31028" y1="73305" x2="29491" y2="68503"/>
                            <a14:backgroundMark x1="30451" y1="73164" x2="30259" y2="76130"/>
                            <a14:backgroundMark x1="30644" y1="68220" x2="30451" y2="74859"/>
                            <a14:backgroundMark x1="31124" y1="69209" x2="30740" y2="74435"/>
                            <a14:backgroundMark x1="29779" y1="68927" x2="29395" y2="73023"/>
                            <a14:backgroundMark x1="42075" y1="44068" x2="39866" y2="49859"/>
                            <a14:backgroundMark x1="47550" y1="42655" x2="48703" y2="46893"/>
                            <a14:backgroundMark x1="50240" y1="40960" x2="50432" y2="46610"/>
                            <a14:backgroundMark x1="50144" y1="40113" x2="49280" y2="47458"/>
                            <a14:backgroundMark x1="51105" y1="39972" x2="48895" y2="44350"/>
                            <a14:backgroundMark x1="43996" y1="43079" x2="40730" y2="48305"/>
                            <a14:backgroundMark x1="43612" y1="47740" x2="40634" y2="52542"/>
                            <a14:backgroundMark x1="40058" y1="62712" x2="39577" y2="68220"/>
                            <a14:backgroundMark x1="41499" y1="61017" x2="39769" y2="66949"/>
                            <a14:backgroundMark x1="48127" y1="58757" x2="48415" y2="74435"/>
                            <a14:backgroundMark x1="47646" y1="51271" x2="48895" y2="53814"/>
                            <a14:backgroundMark x1="68492" y1="43220" x2="67435" y2="57768"/>
                            <a14:backgroundMark x1="68588" y1="50847" x2="68780" y2="58333"/>
                            <a14:backgroundMark x1="69549" y1="53955" x2="68204" y2="60876"/>
                            <a14:backgroundMark x1="72430" y1="57768" x2="72622" y2="58192"/>
                            <a14:backgroundMark x1="72719" y1="58757" x2="74159" y2="58475"/>
                            <a14:backgroundMark x1="74448" y1="44350" x2="75696" y2="43503"/>
                            <a14:backgroundMark x1="76081" y1="43927" x2="72142" y2="47316"/>
                            <a14:backgroundMark x1="67819" y1="59463" x2="68204" y2="70198"/>
                          </a14:backgroundRemoval>
                        </a14:imgEffect>
                      </a14:imgLayer>
                    </a14:imgProps>
                  </a:ext>
                </a:extLst>
              </a:blip>
              <a:srcRect l="15625" r="17708" b="1953"/>
              <a:stretch>
                <a:fillRect/>
              </a:stretch>
            </p:blipFill>
            <p:spPr>
              <a:xfrm>
                <a:off x="283910" y="4493287"/>
                <a:ext cx="2880000" cy="2880000"/>
              </a:xfrm>
              <a:custGeom>
                <a:avLst/>
                <a:gdLst>
                  <a:gd name="connsiteX0" fmla="*/ 2438400 w 4876800"/>
                  <a:gd name="connsiteY0" fmla="*/ 0 h 4878000"/>
                  <a:gd name="connsiteX1" fmla="*/ 4876800 w 4876800"/>
                  <a:gd name="connsiteY1" fmla="*/ 2439000 h 4878000"/>
                  <a:gd name="connsiteX2" fmla="*/ 2438400 w 4876800"/>
                  <a:gd name="connsiteY2" fmla="*/ 4878000 h 4878000"/>
                  <a:gd name="connsiteX3" fmla="*/ 0 w 4876800"/>
                  <a:gd name="connsiteY3" fmla="*/ 2439000 h 4878000"/>
                  <a:gd name="connsiteX4" fmla="*/ 2438400 w 4876800"/>
                  <a:gd name="connsiteY4" fmla="*/ 0 h 487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76800" h="4878000">
                    <a:moveTo>
                      <a:pt x="2438400" y="0"/>
                    </a:moveTo>
                    <a:cubicBezTo>
                      <a:pt x="3785091" y="0"/>
                      <a:pt x="4876800" y="1091977"/>
                      <a:pt x="4876800" y="2439000"/>
                    </a:cubicBezTo>
                    <a:cubicBezTo>
                      <a:pt x="4876800" y="3786023"/>
                      <a:pt x="3785091" y="4878000"/>
                      <a:pt x="2438400" y="4878000"/>
                    </a:cubicBezTo>
                    <a:cubicBezTo>
                      <a:pt x="1091709" y="4878000"/>
                      <a:pt x="0" y="3786023"/>
                      <a:pt x="0" y="2439000"/>
                    </a:cubicBezTo>
                    <a:cubicBezTo>
                      <a:pt x="0" y="1091977"/>
                      <a:pt x="1091709" y="0"/>
                      <a:pt x="2438400" y="0"/>
                    </a:cubicBezTo>
                    <a:close/>
                  </a:path>
                </a:pathLst>
              </a:custGeom>
              <a:solidFill>
                <a:srgbClr val="FFC000">
                  <a:alpha val="15000"/>
                </a:srgbClr>
              </a:solidFill>
            </p:spPr>
          </p:pic>
          <p:grpSp>
            <p:nvGrpSpPr>
              <p:cNvPr id="14" name="그룹 13">
                <a:extLst>
                  <a:ext uri="{FF2B5EF4-FFF2-40B4-BE49-F238E27FC236}">
                    <a16:creationId xmlns:a16="http://schemas.microsoft.com/office/drawing/2014/main" id="{D618976B-BC3E-3FD8-F698-289106E5130A}"/>
                  </a:ext>
                </a:extLst>
              </p:cNvPr>
              <p:cNvGrpSpPr/>
              <p:nvPr/>
            </p:nvGrpSpPr>
            <p:grpSpPr>
              <a:xfrm>
                <a:off x="3844799" y="4493287"/>
                <a:ext cx="3151985" cy="2880000"/>
                <a:chOff x="3877069" y="4493287"/>
                <a:chExt cx="3151985" cy="2880000"/>
              </a:xfrm>
            </p:grpSpPr>
            <p:sp>
              <p:nvSpPr>
                <p:cNvPr id="15" name="타원 14">
                  <a:extLst>
                    <a:ext uri="{FF2B5EF4-FFF2-40B4-BE49-F238E27FC236}">
                      <a16:creationId xmlns:a16="http://schemas.microsoft.com/office/drawing/2014/main" id="{ED9F3334-EBB7-E891-B713-812D621F1163}"/>
                    </a:ext>
                  </a:extLst>
                </p:cNvPr>
                <p:cNvSpPr/>
                <p:nvPr/>
              </p:nvSpPr>
              <p:spPr>
                <a:xfrm>
                  <a:off x="3980792" y="4493287"/>
                  <a:ext cx="2880000" cy="2880000"/>
                </a:xfrm>
                <a:prstGeom prst="ellipse">
                  <a:avLst/>
                </a:prstGeom>
                <a:solidFill>
                  <a:srgbClr val="DCE6F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endParaRPr>
                </a:p>
              </p:txBody>
            </p:sp>
            <p:pic>
              <p:nvPicPr>
                <p:cNvPr id="16" name="그림 15">
                  <a:extLst>
                    <a:ext uri="{FF2B5EF4-FFF2-40B4-BE49-F238E27FC236}">
                      <a16:creationId xmlns:a16="http://schemas.microsoft.com/office/drawing/2014/main" id="{B7F4E98C-D84E-1750-4CD8-2EA5B6A6669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877069" y="4724400"/>
                  <a:ext cx="3151985" cy="2521588"/>
                </a:xfrm>
                <a:prstGeom prst="rect">
                  <a:avLst/>
                </a:prstGeom>
              </p:spPr>
            </p:pic>
          </p:grpSp>
        </p:grpSp>
        <p:sp>
          <p:nvSpPr>
            <p:cNvPr id="8" name="평행 사변형 7">
              <a:extLst>
                <a:ext uri="{FF2B5EF4-FFF2-40B4-BE49-F238E27FC236}">
                  <a16:creationId xmlns:a16="http://schemas.microsoft.com/office/drawing/2014/main" id="{948DDCF9-DD65-B874-1C83-DE797AAD06C7}"/>
                </a:ext>
              </a:extLst>
            </p:cNvPr>
            <p:cNvSpPr/>
            <p:nvPr/>
          </p:nvSpPr>
          <p:spPr>
            <a:xfrm>
              <a:off x="777322" y="6551546"/>
              <a:ext cx="1957715" cy="511730"/>
            </a:xfrm>
            <a:prstGeom prst="parallelogram">
              <a:avLst>
                <a:gd name="adj" fmla="val 1702"/>
              </a:avLst>
            </a:prstGeom>
            <a:solidFill>
              <a:srgbClr val="FCDE2F">
                <a:alpha val="4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B88C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1 </a:t>
              </a:r>
              <a:r>
                <a:rPr lang="ko-KR" altLang="en-US" dirty="0">
                  <a:solidFill>
                    <a:srgbClr val="B88C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시세 그래프</a:t>
              </a:r>
            </a:p>
          </p:txBody>
        </p:sp>
        <p:sp>
          <p:nvSpPr>
            <p:cNvPr id="10" name="평행 사변형 9">
              <a:extLst>
                <a:ext uri="{FF2B5EF4-FFF2-40B4-BE49-F238E27FC236}">
                  <a16:creationId xmlns:a16="http://schemas.microsoft.com/office/drawing/2014/main" id="{A6C75B36-49EA-1C6C-49CA-D8CD29B32643}"/>
                </a:ext>
              </a:extLst>
            </p:cNvPr>
            <p:cNvSpPr/>
            <p:nvPr/>
          </p:nvSpPr>
          <p:spPr>
            <a:xfrm>
              <a:off x="4441934" y="6551546"/>
              <a:ext cx="1957715" cy="511730"/>
            </a:xfrm>
            <a:prstGeom prst="parallelogram">
              <a:avLst>
                <a:gd name="adj" fmla="val 1702"/>
              </a:avLst>
            </a:prstGeom>
            <a:solidFill>
              <a:srgbClr val="FCDE2F">
                <a:alpha val="4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B88C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2 </a:t>
              </a:r>
              <a:r>
                <a:rPr lang="ko-KR" altLang="en-US" dirty="0">
                  <a:solidFill>
                    <a:srgbClr val="B88C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문자 알림</a:t>
              </a:r>
            </a:p>
          </p:txBody>
        </p:sp>
        <p:sp>
          <p:nvSpPr>
            <p:cNvPr id="11" name="평행 사변형 10">
              <a:extLst>
                <a:ext uri="{FF2B5EF4-FFF2-40B4-BE49-F238E27FC236}">
                  <a16:creationId xmlns:a16="http://schemas.microsoft.com/office/drawing/2014/main" id="{9C282DB0-F177-C2E5-E144-CB0554DB1902}"/>
                </a:ext>
              </a:extLst>
            </p:cNvPr>
            <p:cNvSpPr/>
            <p:nvPr/>
          </p:nvSpPr>
          <p:spPr>
            <a:xfrm>
              <a:off x="8171086" y="6551546"/>
              <a:ext cx="1957715" cy="511730"/>
            </a:xfrm>
            <a:prstGeom prst="parallelogram">
              <a:avLst>
                <a:gd name="adj" fmla="val 1702"/>
              </a:avLst>
            </a:prstGeom>
            <a:solidFill>
              <a:srgbClr val="FCDE2F">
                <a:alpha val="4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B88C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3 </a:t>
              </a:r>
              <a:r>
                <a:rPr lang="ko-KR" altLang="en-US" dirty="0">
                  <a:solidFill>
                    <a:srgbClr val="B88C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결제 서비스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9198898E-AB85-57EF-FC3E-AAC2026A127B}"/>
              </a:ext>
            </a:extLst>
          </p:cNvPr>
          <p:cNvGrpSpPr/>
          <p:nvPr/>
        </p:nvGrpSpPr>
        <p:grpSpPr>
          <a:xfrm>
            <a:off x="499537" y="390755"/>
            <a:ext cx="2782482" cy="400110"/>
            <a:chOff x="-2600468" y="217525"/>
            <a:chExt cx="2782482" cy="400110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80AC81D1-DE81-B63C-55C2-08CC743FB033}"/>
                </a:ext>
              </a:extLst>
            </p:cNvPr>
            <p:cNvSpPr/>
            <p:nvPr/>
          </p:nvSpPr>
          <p:spPr>
            <a:xfrm>
              <a:off x="-2409311" y="294520"/>
              <a:ext cx="2400168" cy="218050"/>
            </a:xfrm>
            <a:prstGeom prst="rect">
              <a:avLst/>
            </a:prstGeom>
            <a:solidFill>
              <a:srgbClr val="8ED293">
                <a:alpha val="5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C2290CE-1B9B-877D-AEE5-AE84D4FA9748}"/>
                </a:ext>
              </a:extLst>
            </p:cNvPr>
            <p:cNvSpPr txBox="1"/>
            <p:nvPr/>
          </p:nvSpPr>
          <p:spPr>
            <a:xfrm>
              <a:off x="-2600468" y="217525"/>
              <a:ext cx="278248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기능 소개 </a:t>
              </a:r>
              <a:r>
                <a:rPr lang="en-US" altLang="ko-KR" sz="20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- </a:t>
              </a:r>
              <a:r>
                <a:rPr lang="ko-KR" altLang="en-US" sz="20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추가 기능 소개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20282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Object 2">
            <a:extLst>
              <a:ext uri="{FF2B5EF4-FFF2-40B4-BE49-F238E27FC236}">
                <a16:creationId xmlns:a16="http://schemas.microsoft.com/office/drawing/2014/main" id="{776713B6-FB98-AB2B-0BF8-2D2E41916B24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866" y="0"/>
            <a:ext cx="10906991" cy="7772400"/>
          </a:xfrm>
          <a:prstGeom prst="rect">
            <a:avLst/>
          </a:prstGeom>
        </p:spPr>
      </p:pic>
      <p:sp>
        <p:nvSpPr>
          <p:cNvPr id="5" name="자유형: 도형 4">
            <a:extLst>
              <a:ext uri="{FF2B5EF4-FFF2-40B4-BE49-F238E27FC236}">
                <a16:creationId xmlns:a16="http://schemas.microsoft.com/office/drawing/2014/main" id="{BB188F04-A35F-D23C-3DCD-BE8CBDC85DDA}"/>
              </a:ext>
            </a:extLst>
          </p:cNvPr>
          <p:cNvSpPr/>
          <p:nvPr/>
        </p:nvSpPr>
        <p:spPr>
          <a:xfrm>
            <a:off x="1314450" y="2381250"/>
            <a:ext cx="8343900" cy="3048000"/>
          </a:xfrm>
          <a:custGeom>
            <a:avLst/>
            <a:gdLst>
              <a:gd name="connsiteX0" fmla="*/ 0 w 8343900"/>
              <a:gd name="connsiteY0" fmla="*/ 1114425 h 3048000"/>
              <a:gd name="connsiteX1" fmla="*/ 1628775 w 8343900"/>
              <a:gd name="connsiteY1" fmla="*/ 0 h 3048000"/>
              <a:gd name="connsiteX2" fmla="*/ 3143250 w 8343900"/>
              <a:gd name="connsiteY2" fmla="*/ 942975 h 3048000"/>
              <a:gd name="connsiteX3" fmla="*/ 4772025 w 8343900"/>
              <a:gd name="connsiteY3" fmla="*/ 3048000 h 3048000"/>
              <a:gd name="connsiteX4" fmla="*/ 5772150 w 8343900"/>
              <a:gd name="connsiteY4" fmla="*/ 400050 h 3048000"/>
              <a:gd name="connsiteX5" fmla="*/ 8343900 w 8343900"/>
              <a:gd name="connsiteY5" fmla="*/ 1190625 h 304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343900" h="3048000">
                <a:moveTo>
                  <a:pt x="0" y="1114425"/>
                </a:moveTo>
                <a:lnTo>
                  <a:pt x="1628775" y="0"/>
                </a:lnTo>
                <a:lnTo>
                  <a:pt x="3143250" y="942975"/>
                </a:lnTo>
                <a:lnTo>
                  <a:pt x="4772025" y="3048000"/>
                </a:lnTo>
                <a:lnTo>
                  <a:pt x="5772150" y="400050"/>
                </a:lnTo>
                <a:lnTo>
                  <a:pt x="8343900" y="1190625"/>
                </a:lnTo>
              </a:path>
            </a:pathLst>
          </a:custGeom>
          <a:noFill/>
          <a:ln w="762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60A4B6B8-0629-22A3-8748-B5B280F46174}"/>
              </a:ext>
            </a:extLst>
          </p:cNvPr>
          <p:cNvGrpSpPr/>
          <p:nvPr/>
        </p:nvGrpSpPr>
        <p:grpSpPr>
          <a:xfrm>
            <a:off x="974247" y="3190875"/>
            <a:ext cx="668814" cy="609600"/>
            <a:chOff x="974247" y="3190875"/>
            <a:chExt cx="668814" cy="609600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AD446C2B-2870-8757-B163-A6F7B1340B25}"/>
                </a:ext>
              </a:extLst>
            </p:cNvPr>
            <p:cNvSpPr/>
            <p:nvPr/>
          </p:nvSpPr>
          <p:spPr>
            <a:xfrm>
              <a:off x="993297" y="3190875"/>
              <a:ext cx="613730" cy="609600"/>
            </a:xfrm>
            <a:prstGeom prst="ellipse">
              <a:avLst/>
            </a:prstGeom>
            <a:solidFill>
              <a:srgbClr val="FF5C52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0A1D5CC-E27B-01F1-4115-D0E64A94530D}"/>
                </a:ext>
              </a:extLst>
            </p:cNvPr>
            <p:cNvSpPr txBox="1"/>
            <p:nvPr/>
          </p:nvSpPr>
          <p:spPr>
            <a:xfrm>
              <a:off x="974247" y="3333750"/>
              <a:ext cx="6688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감자</a:t>
              </a: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E1217A2B-6710-D41E-B27A-2D9AC978D04C}"/>
              </a:ext>
            </a:extLst>
          </p:cNvPr>
          <p:cNvGrpSpPr/>
          <p:nvPr/>
        </p:nvGrpSpPr>
        <p:grpSpPr>
          <a:xfrm>
            <a:off x="2574989" y="2095500"/>
            <a:ext cx="668814" cy="609600"/>
            <a:chOff x="2574989" y="2095500"/>
            <a:chExt cx="668814" cy="609600"/>
          </a:xfrm>
        </p:grpSpPr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3AA4B16D-3921-CEF1-7FD1-7FCD99F119BE}"/>
                </a:ext>
              </a:extLst>
            </p:cNvPr>
            <p:cNvSpPr/>
            <p:nvPr/>
          </p:nvSpPr>
          <p:spPr>
            <a:xfrm>
              <a:off x="2602531" y="2095500"/>
              <a:ext cx="613730" cy="609600"/>
            </a:xfrm>
            <a:prstGeom prst="ellipse">
              <a:avLst/>
            </a:prstGeom>
            <a:solidFill>
              <a:srgbClr val="F6A03F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4326355-6F8F-0D4A-39B5-022922D6C265}"/>
                </a:ext>
              </a:extLst>
            </p:cNvPr>
            <p:cNvSpPr txBox="1"/>
            <p:nvPr/>
          </p:nvSpPr>
          <p:spPr>
            <a:xfrm>
              <a:off x="2574989" y="2215634"/>
              <a:ext cx="6688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배추</a:t>
              </a: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697190E8-7316-D7FE-2A39-2C0413FD4402}"/>
              </a:ext>
            </a:extLst>
          </p:cNvPr>
          <p:cNvGrpSpPr/>
          <p:nvPr/>
        </p:nvGrpSpPr>
        <p:grpSpPr>
          <a:xfrm>
            <a:off x="4103886" y="3009900"/>
            <a:ext cx="668814" cy="609600"/>
            <a:chOff x="4103886" y="3009900"/>
            <a:chExt cx="668814" cy="609600"/>
          </a:xfrm>
        </p:grpSpPr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54AC51FC-EDC7-D16C-3432-63EC9B0572C7}"/>
                </a:ext>
              </a:extLst>
            </p:cNvPr>
            <p:cNvSpPr/>
            <p:nvPr/>
          </p:nvSpPr>
          <p:spPr>
            <a:xfrm>
              <a:off x="4131428" y="3009900"/>
              <a:ext cx="613730" cy="609600"/>
            </a:xfrm>
            <a:prstGeom prst="ellipse">
              <a:avLst/>
            </a:prstGeom>
            <a:solidFill>
              <a:srgbClr val="57B283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7CC3617-127B-18E8-5A6A-093430EF7867}"/>
                </a:ext>
              </a:extLst>
            </p:cNvPr>
            <p:cNvSpPr txBox="1"/>
            <p:nvPr/>
          </p:nvSpPr>
          <p:spPr>
            <a:xfrm>
              <a:off x="4103886" y="3130034"/>
              <a:ext cx="6688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마늘</a:t>
              </a: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FAECC097-71D5-8606-83BA-A36D1953E392}"/>
              </a:ext>
            </a:extLst>
          </p:cNvPr>
          <p:cNvGrpSpPr/>
          <p:nvPr/>
        </p:nvGrpSpPr>
        <p:grpSpPr>
          <a:xfrm>
            <a:off x="5766355" y="5067300"/>
            <a:ext cx="668814" cy="609600"/>
            <a:chOff x="5766355" y="5067300"/>
            <a:chExt cx="668814" cy="609600"/>
          </a:xfrm>
        </p:grpSpPr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3A3C4560-4902-B2B0-77D2-DD331B08DC85}"/>
                </a:ext>
              </a:extLst>
            </p:cNvPr>
            <p:cNvSpPr/>
            <p:nvPr/>
          </p:nvSpPr>
          <p:spPr>
            <a:xfrm>
              <a:off x="5793897" y="5067300"/>
              <a:ext cx="613730" cy="609600"/>
            </a:xfrm>
            <a:prstGeom prst="ellipse">
              <a:avLst/>
            </a:prstGeom>
            <a:solidFill>
              <a:srgbClr val="577993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FF73E8F-F3FC-47AD-D324-38C8CE098815}"/>
                </a:ext>
              </a:extLst>
            </p:cNvPr>
            <p:cNvSpPr txBox="1"/>
            <p:nvPr/>
          </p:nvSpPr>
          <p:spPr>
            <a:xfrm>
              <a:off x="5766355" y="5183743"/>
              <a:ext cx="6688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상추</a:t>
              </a: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0E89B5F6-756B-C720-980D-88FB44D1FEAA}"/>
              </a:ext>
            </a:extLst>
          </p:cNvPr>
          <p:cNvGrpSpPr/>
          <p:nvPr/>
        </p:nvGrpSpPr>
        <p:grpSpPr>
          <a:xfrm>
            <a:off x="6756955" y="2524125"/>
            <a:ext cx="668814" cy="609600"/>
            <a:chOff x="6756955" y="2524125"/>
            <a:chExt cx="668814" cy="609600"/>
          </a:xfrm>
        </p:grpSpPr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1AF6D1DD-2A56-2387-9874-C1F37FCC36F9}"/>
                </a:ext>
              </a:extLst>
            </p:cNvPr>
            <p:cNvSpPr/>
            <p:nvPr/>
          </p:nvSpPr>
          <p:spPr>
            <a:xfrm>
              <a:off x="6784497" y="2524125"/>
              <a:ext cx="613730" cy="609600"/>
            </a:xfrm>
            <a:prstGeom prst="ellipse">
              <a:avLst/>
            </a:prstGeom>
            <a:solidFill>
              <a:srgbClr val="875997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F7DB6FA-9920-5888-0E9E-7B9E19671941}"/>
                </a:ext>
              </a:extLst>
            </p:cNvPr>
            <p:cNvSpPr txBox="1"/>
            <p:nvPr/>
          </p:nvSpPr>
          <p:spPr>
            <a:xfrm>
              <a:off x="6756955" y="2676525"/>
              <a:ext cx="6688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호박</a:t>
              </a: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B83D7AF0-34BF-ADEE-D9C5-9D45A8C037BA}"/>
              </a:ext>
            </a:extLst>
          </p:cNvPr>
          <p:cNvGrpSpPr/>
          <p:nvPr/>
        </p:nvGrpSpPr>
        <p:grpSpPr>
          <a:xfrm>
            <a:off x="9271555" y="3267075"/>
            <a:ext cx="668814" cy="609600"/>
            <a:chOff x="9271555" y="3267075"/>
            <a:chExt cx="668814" cy="609600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2091D7E5-CFD9-0AF6-08CC-C3904E811E6A}"/>
                </a:ext>
              </a:extLst>
            </p:cNvPr>
            <p:cNvSpPr/>
            <p:nvPr/>
          </p:nvSpPr>
          <p:spPr>
            <a:xfrm>
              <a:off x="9299097" y="3267075"/>
              <a:ext cx="613730" cy="609600"/>
            </a:xfrm>
            <a:prstGeom prst="ellipse">
              <a:avLst/>
            </a:prstGeom>
            <a:solidFill>
              <a:srgbClr val="0095D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C076E11-30ED-23EE-43B8-CC9F248AAA52}"/>
                </a:ext>
              </a:extLst>
            </p:cNvPr>
            <p:cNvSpPr txBox="1"/>
            <p:nvPr/>
          </p:nvSpPr>
          <p:spPr>
            <a:xfrm>
              <a:off x="9271555" y="3396734"/>
              <a:ext cx="6688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대파</a:t>
              </a:r>
            </a:p>
          </p:txBody>
        </p:sp>
      </p:grp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80DD8F2B-B23A-CD62-0E76-84545428302A}"/>
              </a:ext>
            </a:extLst>
          </p:cNvPr>
          <p:cNvSpPr/>
          <p:nvPr/>
        </p:nvSpPr>
        <p:spPr>
          <a:xfrm>
            <a:off x="690695" y="974633"/>
            <a:ext cx="1600200" cy="6096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8</a:t>
            </a:r>
            <a:r>
              <a: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월 </a:t>
            </a:r>
            <a:r>
              <a:rPr lang="en-US" altLang="ko-KR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19</a:t>
            </a:r>
            <a:r>
              <a: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일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CCBE6A-D4AA-35C4-751D-8214314E5C2B}"/>
              </a:ext>
            </a:extLst>
          </p:cNvPr>
          <p:cNvSpPr txBox="1"/>
          <p:nvPr/>
        </p:nvSpPr>
        <p:spPr>
          <a:xfrm>
            <a:off x="1097519" y="3800475"/>
            <a:ext cx="1905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20,830 / 20KG</a:t>
            </a:r>
            <a:endParaRPr lang="ko-KR" altLang="en-US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91D885-4860-0872-CB3C-4B8CEA014B84}"/>
              </a:ext>
            </a:extLst>
          </p:cNvPr>
          <p:cNvSpPr txBox="1"/>
          <p:nvPr/>
        </p:nvSpPr>
        <p:spPr>
          <a:xfrm>
            <a:off x="2781498" y="1698277"/>
            <a:ext cx="1905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24,700 / 20KG</a:t>
            </a:r>
            <a:endParaRPr lang="ko-KR" altLang="en-US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BFB7F8-20F5-AAF7-20FA-27C038CA398E}"/>
              </a:ext>
            </a:extLst>
          </p:cNvPr>
          <p:cNvSpPr txBox="1"/>
          <p:nvPr/>
        </p:nvSpPr>
        <p:spPr>
          <a:xfrm>
            <a:off x="4255968" y="2647116"/>
            <a:ext cx="1905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21,100 / 20KG</a:t>
            </a:r>
            <a:endParaRPr lang="ko-KR" altLang="en-US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94502C5-CB93-7DA9-3E06-70AD84B8700B}"/>
              </a:ext>
            </a:extLst>
          </p:cNvPr>
          <p:cNvSpPr txBox="1"/>
          <p:nvPr/>
        </p:nvSpPr>
        <p:spPr>
          <a:xfrm>
            <a:off x="5910262" y="5683744"/>
            <a:ext cx="1905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14,220 / 20KG</a:t>
            </a:r>
            <a:endParaRPr lang="ko-KR" altLang="en-US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3172E9-9865-BE26-B4E9-337D92A17D2F}"/>
              </a:ext>
            </a:extLst>
          </p:cNvPr>
          <p:cNvSpPr txBox="1"/>
          <p:nvPr/>
        </p:nvSpPr>
        <p:spPr>
          <a:xfrm>
            <a:off x="6862762" y="2106576"/>
            <a:ext cx="1905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22,500 / 20KG</a:t>
            </a:r>
            <a:endParaRPr lang="ko-KR" altLang="en-US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40449BB-EC38-A6CA-3529-C29EB10C4D12}"/>
              </a:ext>
            </a:extLst>
          </p:cNvPr>
          <p:cNvSpPr txBox="1"/>
          <p:nvPr/>
        </p:nvSpPr>
        <p:spPr>
          <a:xfrm>
            <a:off x="8175864" y="3874467"/>
            <a:ext cx="1905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20,000 / 20KG</a:t>
            </a:r>
            <a:endParaRPr lang="ko-KR" altLang="en-US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6A2E766-AAE2-DAED-FE1A-A1E6EB269BAB}"/>
              </a:ext>
            </a:extLst>
          </p:cNvPr>
          <p:cNvGrpSpPr/>
          <p:nvPr/>
        </p:nvGrpSpPr>
        <p:grpSpPr>
          <a:xfrm>
            <a:off x="552021" y="374092"/>
            <a:ext cx="2995995" cy="707886"/>
            <a:chOff x="-2547975" y="200862"/>
            <a:chExt cx="2438400" cy="707886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9107FF0-A9FE-3754-8AA3-87723A4DF2C5}"/>
                </a:ext>
              </a:extLst>
            </p:cNvPr>
            <p:cNvSpPr/>
            <p:nvPr/>
          </p:nvSpPr>
          <p:spPr>
            <a:xfrm>
              <a:off x="-2409310" y="294521"/>
              <a:ext cx="1855762" cy="199718"/>
            </a:xfrm>
            <a:prstGeom prst="rect">
              <a:avLst/>
            </a:prstGeom>
            <a:solidFill>
              <a:srgbClr val="8ED293">
                <a:alpha val="5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3B1E125-3F92-810A-283A-D0CB77490FA6}"/>
                </a:ext>
              </a:extLst>
            </p:cNvPr>
            <p:cNvSpPr txBox="1"/>
            <p:nvPr/>
          </p:nvSpPr>
          <p:spPr>
            <a:xfrm>
              <a:off x="-2547975" y="200862"/>
              <a:ext cx="24384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기능 소개 </a:t>
              </a:r>
              <a:r>
                <a:rPr lang="en-US" altLang="ko-KR" sz="20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- </a:t>
              </a:r>
              <a:r>
                <a:rPr lang="ko-KR" altLang="en-US" sz="20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시세 정보 제공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630846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Object 2">
            <a:extLst>
              <a:ext uri="{FF2B5EF4-FFF2-40B4-BE49-F238E27FC236}">
                <a16:creationId xmlns:a16="http://schemas.microsoft.com/office/drawing/2014/main" id="{922D3E51-9F9D-CF6C-84E5-2A9BACCE7D58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866" y="0"/>
            <a:ext cx="10906991" cy="7772400"/>
          </a:xfrm>
          <a:prstGeom prst="rect">
            <a:avLst/>
          </a:prstGeom>
        </p:spPr>
      </p:pic>
      <p:sp>
        <p:nvSpPr>
          <p:cNvPr id="40" name="이등변 삼각형 39">
            <a:extLst>
              <a:ext uri="{FF2B5EF4-FFF2-40B4-BE49-F238E27FC236}">
                <a16:creationId xmlns:a16="http://schemas.microsoft.com/office/drawing/2014/main" id="{9387F6AB-81D4-843F-3B4D-FDC00EA4F761}"/>
              </a:ext>
            </a:extLst>
          </p:cNvPr>
          <p:cNvSpPr>
            <a:spLocks noChangeAspect="1"/>
          </p:cNvSpPr>
          <p:nvPr/>
        </p:nvSpPr>
        <p:spPr>
          <a:xfrm>
            <a:off x="4818075" y="2266060"/>
            <a:ext cx="452887" cy="324000"/>
          </a:xfrm>
          <a:prstGeom prst="triangle">
            <a:avLst/>
          </a:prstGeom>
          <a:solidFill>
            <a:srgbClr val="EE41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이등변 삼각형 41">
            <a:extLst>
              <a:ext uri="{FF2B5EF4-FFF2-40B4-BE49-F238E27FC236}">
                <a16:creationId xmlns:a16="http://schemas.microsoft.com/office/drawing/2014/main" id="{A1C08249-C963-AD72-63BB-677980EBF13E}"/>
              </a:ext>
            </a:extLst>
          </p:cNvPr>
          <p:cNvSpPr>
            <a:spLocks noChangeAspect="1"/>
          </p:cNvSpPr>
          <p:nvPr/>
        </p:nvSpPr>
        <p:spPr>
          <a:xfrm>
            <a:off x="1623961" y="2175391"/>
            <a:ext cx="452887" cy="324000"/>
          </a:xfrm>
          <a:prstGeom prst="triangle">
            <a:avLst/>
          </a:prstGeom>
          <a:solidFill>
            <a:srgbClr val="EE41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이등변 삼각형 42">
            <a:extLst>
              <a:ext uri="{FF2B5EF4-FFF2-40B4-BE49-F238E27FC236}">
                <a16:creationId xmlns:a16="http://schemas.microsoft.com/office/drawing/2014/main" id="{05C09546-2AAF-8163-605B-C6F573235828}"/>
              </a:ext>
            </a:extLst>
          </p:cNvPr>
          <p:cNvSpPr>
            <a:spLocks noChangeAspect="1"/>
          </p:cNvSpPr>
          <p:nvPr/>
        </p:nvSpPr>
        <p:spPr>
          <a:xfrm rot="10800000">
            <a:off x="3253395" y="3628500"/>
            <a:ext cx="452887" cy="324000"/>
          </a:xfrm>
          <a:prstGeom prst="triangl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이등변 삼각형 43">
            <a:extLst>
              <a:ext uri="{FF2B5EF4-FFF2-40B4-BE49-F238E27FC236}">
                <a16:creationId xmlns:a16="http://schemas.microsoft.com/office/drawing/2014/main" id="{44668A79-0A61-C245-F7F8-9A7709322592}"/>
              </a:ext>
            </a:extLst>
          </p:cNvPr>
          <p:cNvSpPr>
            <a:spLocks noChangeAspect="1"/>
          </p:cNvSpPr>
          <p:nvPr/>
        </p:nvSpPr>
        <p:spPr>
          <a:xfrm>
            <a:off x="7459581" y="2099041"/>
            <a:ext cx="452887" cy="324000"/>
          </a:xfrm>
          <a:prstGeom prst="triangle">
            <a:avLst/>
          </a:prstGeom>
          <a:solidFill>
            <a:srgbClr val="EE41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이등변 삼각형 44">
            <a:extLst>
              <a:ext uri="{FF2B5EF4-FFF2-40B4-BE49-F238E27FC236}">
                <a16:creationId xmlns:a16="http://schemas.microsoft.com/office/drawing/2014/main" id="{4D24E86A-C823-9F3A-5404-64CD0F6AA6D2}"/>
              </a:ext>
            </a:extLst>
          </p:cNvPr>
          <p:cNvSpPr>
            <a:spLocks noChangeAspect="1"/>
          </p:cNvSpPr>
          <p:nvPr/>
        </p:nvSpPr>
        <p:spPr>
          <a:xfrm rot="10800000">
            <a:off x="8763979" y="3786953"/>
            <a:ext cx="452887" cy="324000"/>
          </a:xfrm>
          <a:prstGeom prst="triangl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자유형: 도형 4">
            <a:extLst>
              <a:ext uri="{FF2B5EF4-FFF2-40B4-BE49-F238E27FC236}">
                <a16:creationId xmlns:a16="http://schemas.microsoft.com/office/drawing/2014/main" id="{BB188F04-A35F-D23C-3DCD-BE8CBDC85DDA}"/>
              </a:ext>
            </a:extLst>
          </p:cNvPr>
          <p:cNvSpPr/>
          <p:nvPr/>
        </p:nvSpPr>
        <p:spPr>
          <a:xfrm>
            <a:off x="1247774" y="2305050"/>
            <a:ext cx="8372475" cy="2171700"/>
          </a:xfrm>
          <a:custGeom>
            <a:avLst/>
            <a:gdLst>
              <a:gd name="connsiteX0" fmla="*/ 0 w 8343900"/>
              <a:gd name="connsiteY0" fmla="*/ 1114425 h 3048000"/>
              <a:gd name="connsiteX1" fmla="*/ 1628775 w 8343900"/>
              <a:gd name="connsiteY1" fmla="*/ 0 h 3048000"/>
              <a:gd name="connsiteX2" fmla="*/ 3143250 w 8343900"/>
              <a:gd name="connsiteY2" fmla="*/ 942975 h 3048000"/>
              <a:gd name="connsiteX3" fmla="*/ 4772025 w 8343900"/>
              <a:gd name="connsiteY3" fmla="*/ 3048000 h 3048000"/>
              <a:gd name="connsiteX4" fmla="*/ 5772150 w 8343900"/>
              <a:gd name="connsiteY4" fmla="*/ 400050 h 3048000"/>
              <a:gd name="connsiteX5" fmla="*/ 8343900 w 8343900"/>
              <a:gd name="connsiteY5" fmla="*/ 1190625 h 3048000"/>
              <a:gd name="connsiteX0" fmla="*/ 0 w 8410575"/>
              <a:gd name="connsiteY0" fmla="*/ 47625 h 3048000"/>
              <a:gd name="connsiteX1" fmla="*/ 1695450 w 8410575"/>
              <a:gd name="connsiteY1" fmla="*/ 0 h 3048000"/>
              <a:gd name="connsiteX2" fmla="*/ 3209925 w 8410575"/>
              <a:gd name="connsiteY2" fmla="*/ 942975 h 3048000"/>
              <a:gd name="connsiteX3" fmla="*/ 4838700 w 8410575"/>
              <a:gd name="connsiteY3" fmla="*/ 3048000 h 3048000"/>
              <a:gd name="connsiteX4" fmla="*/ 5838825 w 8410575"/>
              <a:gd name="connsiteY4" fmla="*/ 400050 h 3048000"/>
              <a:gd name="connsiteX5" fmla="*/ 8410575 w 8410575"/>
              <a:gd name="connsiteY5" fmla="*/ 1190625 h 3048000"/>
              <a:gd name="connsiteX0" fmla="*/ 0 w 8410575"/>
              <a:gd name="connsiteY0" fmla="*/ 0 h 3000375"/>
              <a:gd name="connsiteX1" fmla="*/ 1790700 w 8410575"/>
              <a:gd name="connsiteY1" fmla="*/ 1400175 h 3000375"/>
              <a:gd name="connsiteX2" fmla="*/ 3209925 w 8410575"/>
              <a:gd name="connsiteY2" fmla="*/ 895350 h 3000375"/>
              <a:gd name="connsiteX3" fmla="*/ 4838700 w 8410575"/>
              <a:gd name="connsiteY3" fmla="*/ 3000375 h 3000375"/>
              <a:gd name="connsiteX4" fmla="*/ 5838825 w 8410575"/>
              <a:gd name="connsiteY4" fmla="*/ 352425 h 3000375"/>
              <a:gd name="connsiteX5" fmla="*/ 8410575 w 8410575"/>
              <a:gd name="connsiteY5" fmla="*/ 1143000 h 3000375"/>
              <a:gd name="connsiteX0" fmla="*/ 0 w 8410575"/>
              <a:gd name="connsiteY0" fmla="*/ 0 h 3000375"/>
              <a:gd name="connsiteX1" fmla="*/ 1790700 w 8410575"/>
              <a:gd name="connsiteY1" fmla="*/ 1400175 h 3000375"/>
              <a:gd name="connsiteX2" fmla="*/ 3181350 w 8410575"/>
              <a:gd name="connsiteY2" fmla="*/ 28575 h 3000375"/>
              <a:gd name="connsiteX3" fmla="*/ 4838700 w 8410575"/>
              <a:gd name="connsiteY3" fmla="*/ 3000375 h 3000375"/>
              <a:gd name="connsiteX4" fmla="*/ 5838825 w 8410575"/>
              <a:gd name="connsiteY4" fmla="*/ 352425 h 3000375"/>
              <a:gd name="connsiteX5" fmla="*/ 8410575 w 8410575"/>
              <a:gd name="connsiteY5" fmla="*/ 1143000 h 3000375"/>
              <a:gd name="connsiteX0" fmla="*/ 0 w 8410575"/>
              <a:gd name="connsiteY0" fmla="*/ 0 h 2057400"/>
              <a:gd name="connsiteX1" fmla="*/ 1790700 w 8410575"/>
              <a:gd name="connsiteY1" fmla="*/ 1400175 h 2057400"/>
              <a:gd name="connsiteX2" fmla="*/ 3181350 w 8410575"/>
              <a:gd name="connsiteY2" fmla="*/ 28575 h 2057400"/>
              <a:gd name="connsiteX3" fmla="*/ 4581525 w 8410575"/>
              <a:gd name="connsiteY3" fmla="*/ 2057400 h 2057400"/>
              <a:gd name="connsiteX4" fmla="*/ 5838825 w 8410575"/>
              <a:gd name="connsiteY4" fmla="*/ 352425 h 2057400"/>
              <a:gd name="connsiteX5" fmla="*/ 8410575 w 8410575"/>
              <a:gd name="connsiteY5" fmla="*/ 1143000 h 2057400"/>
              <a:gd name="connsiteX0" fmla="*/ 0 w 8410575"/>
              <a:gd name="connsiteY0" fmla="*/ 123825 h 2181225"/>
              <a:gd name="connsiteX1" fmla="*/ 1790700 w 8410575"/>
              <a:gd name="connsiteY1" fmla="*/ 1524000 h 2181225"/>
              <a:gd name="connsiteX2" fmla="*/ 3181350 w 8410575"/>
              <a:gd name="connsiteY2" fmla="*/ 152400 h 2181225"/>
              <a:gd name="connsiteX3" fmla="*/ 4581525 w 8410575"/>
              <a:gd name="connsiteY3" fmla="*/ 2181225 h 2181225"/>
              <a:gd name="connsiteX4" fmla="*/ 5876925 w 8410575"/>
              <a:gd name="connsiteY4" fmla="*/ 0 h 2181225"/>
              <a:gd name="connsiteX5" fmla="*/ 8410575 w 8410575"/>
              <a:gd name="connsiteY5" fmla="*/ 1266825 h 2181225"/>
              <a:gd name="connsiteX0" fmla="*/ 0 w 8372475"/>
              <a:gd name="connsiteY0" fmla="*/ 123825 h 2181225"/>
              <a:gd name="connsiteX1" fmla="*/ 1790700 w 8372475"/>
              <a:gd name="connsiteY1" fmla="*/ 1524000 h 2181225"/>
              <a:gd name="connsiteX2" fmla="*/ 3181350 w 8372475"/>
              <a:gd name="connsiteY2" fmla="*/ 152400 h 2181225"/>
              <a:gd name="connsiteX3" fmla="*/ 4581525 w 8372475"/>
              <a:gd name="connsiteY3" fmla="*/ 2181225 h 2181225"/>
              <a:gd name="connsiteX4" fmla="*/ 5876925 w 8372475"/>
              <a:gd name="connsiteY4" fmla="*/ 0 h 2181225"/>
              <a:gd name="connsiteX5" fmla="*/ 8372475 w 8372475"/>
              <a:gd name="connsiteY5" fmla="*/ 1685925 h 2181225"/>
              <a:gd name="connsiteX0" fmla="*/ 0 w 8372475"/>
              <a:gd name="connsiteY0" fmla="*/ 123825 h 1685925"/>
              <a:gd name="connsiteX1" fmla="*/ 1790700 w 8372475"/>
              <a:gd name="connsiteY1" fmla="*/ 1524000 h 1685925"/>
              <a:gd name="connsiteX2" fmla="*/ 3181350 w 8372475"/>
              <a:gd name="connsiteY2" fmla="*/ 152400 h 1685925"/>
              <a:gd name="connsiteX3" fmla="*/ 4610100 w 8372475"/>
              <a:gd name="connsiteY3" fmla="*/ 19050 h 1685925"/>
              <a:gd name="connsiteX4" fmla="*/ 5876925 w 8372475"/>
              <a:gd name="connsiteY4" fmla="*/ 0 h 1685925"/>
              <a:gd name="connsiteX5" fmla="*/ 8372475 w 8372475"/>
              <a:gd name="connsiteY5" fmla="*/ 1685925 h 1685925"/>
              <a:gd name="connsiteX0" fmla="*/ 0 w 8372475"/>
              <a:gd name="connsiteY0" fmla="*/ 123825 h 1685925"/>
              <a:gd name="connsiteX1" fmla="*/ 1609725 w 8372475"/>
              <a:gd name="connsiteY1" fmla="*/ 1524000 h 1685925"/>
              <a:gd name="connsiteX2" fmla="*/ 3181350 w 8372475"/>
              <a:gd name="connsiteY2" fmla="*/ 152400 h 1685925"/>
              <a:gd name="connsiteX3" fmla="*/ 4610100 w 8372475"/>
              <a:gd name="connsiteY3" fmla="*/ 19050 h 1685925"/>
              <a:gd name="connsiteX4" fmla="*/ 5876925 w 8372475"/>
              <a:gd name="connsiteY4" fmla="*/ 0 h 1685925"/>
              <a:gd name="connsiteX5" fmla="*/ 8372475 w 8372475"/>
              <a:gd name="connsiteY5" fmla="*/ 1685925 h 1685925"/>
              <a:gd name="connsiteX0" fmla="*/ 0 w 8372475"/>
              <a:gd name="connsiteY0" fmla="*/ 123825 h 2171700"/>
              <a:gd name="connsiteX1" fmla="*/ 1609725 w 8372475"/>
              <a:gd name="connsiteY1" fmla="*/ 1524000 h 2171700"/>
              <a:gd name="connsiteX2" fmla="*/ 3181350 w 8372475"/>
              <a:gd name="connsiteY2" fmla="*/ 152400 h 2171700"/>
              <a:gd name="connsiteX3" fmla="*/ 4876800 w 8372475"/>
              <a:gd name="connsiteY3" fmla="*/ 2171700 h 2171700"/>
              <a:gd name="connsiteX4" fmla="*/ 5876925 w 8372475"/>
              <a:gd name="connsiteY4" fmla="*/ 0 h 2171700"/>
              <a:gd name="connsiteX5" fmla="*/ 8372475 w 8372475"/>
              <a:gd name="connsiteY5" fmla="*/ 1685925 h 2171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372475" h="2171700">
                <a:moveTo>
                  <a:pt x="0" y="123825"/>
                </a:moveTo>
                <a:lnTo>
                  <a:pt x="1609725" y="1524000"/>
                </a:lnTo>
                <a:lnTo>
                  <a:pt x="3181350" y="152400"/>
                </a:lnTo>
                <a:lnTo>
                  <a:pt x="4876800" y="2171700"/>
                </a:lnTo>
                <a:lnTo>
                  <a:pt x="5876925" y="0"/>
                </a:lnTo>
                <a:lnTo>
                  <a:pt x="8372475" y="1685925"/>
                </a:lnTo>
              </a:path>
            </a:pathLst>
          </a:custGeom>
          <a:noFill/>
          <a:ln w="762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BC3423-5693-F137-BD7C-3FB218F4271A}"/>
              </a:ext>
            </a:extLst>
          </p:cNvPr>
          <p:cNvSpPr txBox="1"/>
          <p:nvPr/>
        </p:nvSpPr>
        <p:spPr>
          <a:xfrm>
            <a:off x="1028033" y="2690575"/>
            <a:ext cx="1905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22,540 / 20KG</a:t>
            </a:r>
            <a:endParaRPr lang="ko-KR" altLang="en-US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321AAFE-624D-401B-F66B-B87473741A50}"/>
              </a:ext>
            </a:extLst>
          </p:cNvPr>
          <p:cNvSpPr txBox="1"/>
          <p:nvPr/>
        </p:nvSpPr>
        <p:spPr>
          <a:xfrm>
            <a:off x="5488464" y="4818930"/>
            <a:ext cx="1905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16,430 / 20KG</a:t>
            </a:r>
            <a:endParaRPr lang="ko-KR" altLang="en-US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AE0F8F-8A15-10D2-E579-2BB82893D15C}"/>
              </a:ext>
            </a:extLst>
          </p:cNvPr>
          <p:cNvSpPr txBox="1"/>
          <p:nvPr/>
        </p:nvSpPr>
        <p:spPr>
          <a:xfrm>
            <a:off x="2638345" y="3074072"/>
            <a:ext cx="1905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19,800 / 20KG</a:t>
            </a:r>
            <a:endParaRPr lang="ko-KR" altLang="en-US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664257-6C74-7263-5B02-243D28D1165F}"/>
              </a:ext>
            </a:extLst>
          </p:cNvPr>
          <p:cNvSpPr txBox="1"/>
          <p:nvPr/>
        </p:nvSpPr>
        <p:spPr>
          <a:xfrm>
            <a:off x="4092019" y="1819709"/>
            <a:ext cx="1905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22,900 / 20KG</a:t>
            </a:r>
            <a:endParaRPr lang="ko-KR" altLang="en-US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78F861B-607C-B631-D93C-3D6788048741}"/>
              </a:ext>
            </a:extLst>
          </p:cNvPr>
          <p:cNvSpPr txBox="1"/>
          <p:nvPr/>
        </p:nvSpPr>
        <p:spPr>
          <a:xfrm>
            <a:off x="6928005" y="1627424"/>
            <a:ext cx="1905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23,700 / 20KG</a:t>
            </a:r>
            <a:endParaRPr lang="ko-KR" altLang="en-US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26AB6D8-2402-59BC-0BF7-28432D28F301}"/>
              </a:ext>
            </a:extLst>
          </p:cNvPr>
          <p:cNvSpPr txBox="1"/>
          <p:nvPr/>
        </p:nvSpPr>
        <p:spPr>
          <a:xfrm>
            <a:off x="8235255" y="4183623"/>
            <a:ext cx="1905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18,660 / 20KG</a:t>
            </a:r>
            <a:endParaRPr lang="ko-KR" altLang="en-US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60A4B6B8-0629-22A3-8748-B5B280F46174}"/>
              </a:ext>
            </a:extLst>
          </p:cNvPr>
          <p:cNvGrpSpPr/>
          <p:nvPr/>
        </p:nvGrpSpPr>
        <p:grpSpPr>
          <a:xfrm>
            <a:off x="927211" y="2095500"/>
            <a:ext cx="668814" cy="609600"/>
            <a:chOff x="974247" y="3190875"/>
            <a:chExt cx="668814" cy="609600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AD446C2B-2870-8757-B163-A6F7B1340B25}"/>
                </a:ext>
              </a:extLst>
            </p:cNvPr>
            <p:cNvSpPr/>
            <p:nvPr/>
          </p:nvSpPr>
          <p:spPr>
            <a:xfrm>
              <a:off x="993297" y="3190875"/>
              <a:ext cx="613730" cy="609600"/>
            </a:xfrm>
            <a:prstGeom prst="ellipse">
              <a:avLst/>
            </a:prstGeom>
            <a:solidFill>
              <a:srgbClr val="FF5C52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0A1D5CC-E27B-01F1-4115-D0E64A94530D}"/>
                </a:ext>
              </a:extLst>
            </p:cNvPr>
            <p:cNvSpPr txBox="1"/>
            <p:nvPr/>
          </p:nvSpPr>
          <p:spPr>
            <a:xfrm>
              <a:off x="974247" y="3333750"/>
              <a:ext cx="6688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감자</a:t>
              </a: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E1217A2B-6710-D41E-B27A-2D9AC978D04C}"/>
              </a:ext>
            </a:extLst>
          </p:cNvPr>
          <p:cNvGrpSpPr/>
          <p:nvPr/>
        </p:nvGrpSpPr>
        <p:grpSpPr>
          <a:xfrm>
            <a:off x="2547447" y="3438522"/>
            <a:ext cx="668814" cy="609600"/>
            <a:chOff x="2574989" y="2095500"/>
            <a:chExt cx="668814" cy="609600"/>
          </a:xfrm>
        </p:grpSpPr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3AA4B16D-3921-CEF1-7FD1-7FCD99F119BE}"/>
                </a:ext>
              </a:extLst>
            </p:cNvPr>
            <p:cNvSpPr/>
            <p:nvPr/>
          </p:nvSpPr>
          <p:spPr>
            <a:xfrm>
              <a:off x="2602531" y="2095500"/>
              <a:ext cx="613730" cy="609600"/>
            </a:xfrm>
            <a:prstGeom prst="ellipse">
              <a:avLst/>
            </a:prstGeom>
            <a:solidFill>
              <a:srgbClr val="F6A03F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4326355-6F8F-0D4A-39B5-022922D6C265}"/>
                </a:ext>
              </a:extLst>
            </p:cNvPr>
            <p:cNvSpPr txBox="1"/>
            <p:nvPr/>
          </p:nvSpPr>
          <p:spPr>
            <a:xfrm>
              <a:off x="2574989" y="2215634"/>
              <a:ext cx="6688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배추</a:t>
              </a: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697190E8-7316-D7FE-2A39-2C0413FD4402}"/>
              </a:ext>
            </a:extLst>
          </p:cNvPr>
          <p:cNvGrpSpPr/>
          <p:nvPr/>
        </p:nvGrpSpPr>
        <p:grpSpPr>
          <a:xfrm>
            <a:off x="4092019" y="2143125"/>
            <a:ext cx="668814" cy="609600"/>
            <a:chOff x="4103886" y="3009900"/>
            <a:chExt cx="668814" cy="609600"/>
          </a:xfrm>
        </p:grpSpPr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54AC51FC-EDC7-D16C-3432-63EC9B0572C7}"/>
                </a:ext>
              </a:extLst>
            </p:cNvPr>
            <p:cNvSpPr/>
            <p:nvPr/>
          </p:nvSpPr>
          <p:spPr>
            <a:xfrm>
              <a:off x="4131428" y="3009900"/>
              <a:ext cx="613730" cy="609600"/>
            </a:xfrm>
            <a:prstGeom prst="ellipse">
              <a:avLst/>
            </a:prstGeom>
            <a:solidFill>
              <a:srgbClr val="57B283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7CC3617-127B-18E8-5A6A-093430EF7867}"/>
                </a:ext>
              </a:extLst>
            </p:cNvPr>
            <p:cNvSpPr txBox="1"/>
            <p:nvPr/>
          </p:nvSpPr>
          <p:spPr>
            <a:xfrm>
              <a:off x="4103886" y="3130034"/>
              <a:ext cx="6688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마늘</a:t>
              </a: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FAECC097-71D5-8606-83BA-A36D1953E392}"/>
              </a:ext>
            </a:extLst>
          </p:cNvPr>
          <p:cNvGrpSpPr/>
          <p:nvPr/>
        </p:nvGrpSpPr>
        <p:grpSpPr>
          <a:xfrm>
            <a:off x="5772150" y="4137540"/>
            <a:ext cx="668814" cy="609600"/>
            <a:chOff x="5766355" y="5067300"/>
            <a:chExt cx="668814" cy="609600"/>
          </a:xfrm>
        </p:grpSpPr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3A3C4560-4902-B2B0-77D2-DD331B08DC85}"/>
                </a:ext>
              </a:extLst>
            </p:cNvPr>
            <p:cNvSpPr/>
            <p:nvPr/>
          </p:nvSpPr>
          <p:spPr>
            <a:xfrm>
              <a:off x="5793897" y="5067300"/>
              <a:ext cx="613730" cy="609600"/>
            </a:xfrm>
            <a:prstGeom prst="ellipse">
              <a:avLst/>
            </a:prstGeom>
            <a:solidFill>
              <a:srgbClr val="577993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FF73E8F-F3FC-47AD-D324-38C8CE098815}"/>
                </a:ext>
              </a:extLst>
            </p:cNvPr>
            <p:cNvSpPr txBox="1"/>
            <p:nvPr/>
          </p:nvSpPr>
          <p:spPr>
            <a:xfrm>
              <a:off x="5766355" y="5183743"/>
              <a:ext cx="6688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상추</a:t>
              </a: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0E89B5F6-756B-C720-980D-88FB44D1FEAA}"/>
              </a:ext>
            </a:extLst>
          </p:cNvPr>
          <p:cNvGrpSpPr/>
          <p:nvPr/>
        </p:nvGrpSpPr>
        <p:grpSpPr>
          <a:xfrm>
            <a:off x="6748462" y="2022991"/>
            <a:ext cx="668814" cy="609600"/>
            <a:chOff x="6756955" y="2524125"/>
            <a:chExt cx="668814" cy="609600"/>
          </a:xfrm>
        </p:grpSpPr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1AF6D1DD-2A56-2387-9874-C1F37FCC36F9}"/>
                </a:ext>
              </a:extLst>
            </p:cNvPr>
            <p:cNvSpPr/>
            <p:nvPr/>
          </p:nvSpPr>
          <p:spPr>
            <a:xfrm>
              <a:off x="6784497" y="2524125"/>
              <a:ext cx="613730" cy="609600"/>
            </a:xfrm>
            <a:prstGeom prst="ellipse">
              <a:avLst/>
            </a:prstGeom>
            <a:solidFill>
              <a:srgbClr val="875997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F7DB6FA-9920-5888-0E9E-7B9E19671941}"/>
                </a:ext>
              </a:extLst>
            </p:cNvPr>
            <p:cNvSpPr txBox="1"/>
            <p:nvPr/>
          </p:nvSpPr>
          <p:spPr>
            <a:xfrm>
              <a:off x="6756955" y="2676525"/>
              <a:ext cx="6688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호박</a:t>
              </a: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B83D7AF0-34BF-ADEE-D9C5-9D45A8C037BA}"/>
              </a:ext>
            </a:extLst>
          </p:cNvPr>
          <p:cNvGrpSpPr/>
          <p:nvPr/>
        </p:nvGrpSpPr>
        <p:grpSpPr>
          <a:xfrm>
            <a:off x="9257268" y="3645932"/>
            <a:ext cx="668814" cy="609600"/>
            <a:chOff x="9271555" y="3267075"/>
            <a:chExt cx="668814" cy="609600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2091D7E5-CFD9-0AF6-08CC-C3904E811E6A}"/>
                </a:ext>
              </a:extLst>
            </p:cNvPr>
            <p:cNvSpPr/>
            <p:nvPr/>
          </p:nvSpPr>
          <p:spPr>
            <a:xfrm>
              <a:off x="9299097" y="3267075"/>
              <a:ext cx="613730" cy="609600"/>
            </a:xfrm>
            <a:prstGeom prst="ellipse">
              <a:avLst/>
            </a:prstGeom>
            <a:solidFill>
              <a:srgbClr val="0095D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C076E11-30ED-23EE-43B8-CC9F248AAA52}"/>
                </a:ext>
              </a:extLst>
            </p:cNvPr>
            <p:cNvSpPr txBox="1"/>
            <p:nvPr/>
          </p:nvSpPr>
          <p:spPr>
            <a:xfrm>
              <a:off x="9271555" y="3396734"/>
              <a:ext cx="6688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대파</a:t>
              </a: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86F7EA00-CF86-A743-C954-8D7A01EF72E4}"/>
              </a:ext>
            </a:extLst>
          </p:cNvPr>
          <p:cNvGrpSpPr/>
          <p:nvPr/>
        </p:nvGrpSpPr>
        <p:grpSpPr>
          <a:xfrm>
            <a:off x="176211" y="2261041"/>
            <a:ext cx="10515600" cy="2842140"/>
            <a:chOff x="746818" y="4135086"/>
            <a:chExt cx="10515600" cy="2842140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D32A4F2A-E3C9-A6CB-40AF-01AF89930561}"/>
                </a:ext>
              </a:extLst>
            </p:cNvPr>
            <p:cNvSpPr/>
            <p:nvPr/>
          </p:nvSpPr>
          <p:spPr>
            <a:xfrm>
              <a:off x="746818" y="4135086"/>
              <a:ext cx="10515600" cy="2842140"/>
            </a:xfrm>
            <a:prstGeom prst="rect">
              <a:avLst/>
            </a:prstGeom>
            <a:solidFill>
              <a:srgbClr val="FDD75F">
                <a:alpha val="6196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341FC85-37E2-A777-7A05-4A2A442C58C0}"/>
                </a:ext>
              </a:extLst>
            </p:cNvPr>
            <p:cNvSpPr txBox="1"/>
            <p:nvPr/>
          </p:nvSpPr>
          <p:spPr>
            <a:xfrm>
              <a:off x="3436878" y="4931490"/>
              <a:ext cx="5410201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dirty="0">
                  <a:solidFill>
                    <a:srgbClr val="70AC2E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KAMIS API</a:t>
              </a:r>
              <a:r>
                <a:rPr lang="ko-KR" altLang="en-US" sz="3200" dirty="0">
                  <a:solidFill>
                    <a:srgbClr val="70AC2E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</a:t>
              </a:r>
              <a:r>
                <a:rPr lang="ko-KR" altLang="en-US" sz="3200" dirty="0">
                  <a:solidFill>
                    <a:srgbClr val="A47D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를 활용한 실시간 농산물 시세 정보 제공</a:t>
              </a: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453EE935-F674-F064-2FE7-74C0EE85B602}"/>
              </a:ext>
            </a:extLst>
          </p:cNvPr>
          <p:cNvGrpSpPr/>
          <p:nvPr/>
        </p:nvGrpSpPr>
        <p:grpSpPr>
          <a:xfrm>
            <a:off x="3306259" y="3632593"/>
            <a:ext cx="3107163" cy="1275726"/>
            <a:chOff x="3306259" y="3632593"/>
            <a:chExt cx="3107163" cy="1275726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2AFA5AE-6EC7-2522-4491-D69C38655FFE}"/>
                </a:ext>
              </a:extLst>
            </p:cNvPr>
            <p:cNvSpPr/>
            <p:nvPr/>
          </p:nvSpPr>
          <p:spPr>
            <a:xfrm>
              <a:off x="3306259" y="3632593"/>
              <a:ext cx="3105080" cy="1275726"/>
            </a:xfrm>
            <a:prstGeom prst="rect">
              <a:avLst/>
            </a:prstGeom>
            <a:solidFill>
              <a:srgbClr val="FFE181"/>
            </a:solidFill>
            <a:ln w="762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3EF60E1A-2C7B-2C0F-8A8E-EB5E561F19BC}"/>
                </a:ext>
              </a:extLst>
            </p:cNvPr>
            <p:cNvSpPr txBox="1"/>
            <p:nvPr/>
          </p:nvSpPr>
          <p:spPr>
            <a:xfrm>
              <a:off x="3390284" y="3812441"/>
              <a:ext cx="302313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일별 부류별도</a:t>
              </a:r>
              <a:r>
                <a:rPr lang="en-US" altLang="ko-KR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.</a:t>
              </a:r>
              <a:r>
                <a: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소매 가격 정보</a:t>
              </a:r>
              <a:endPara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marL="285750" indent="-285750">
                <a:buFontTx/>
                <a:buChar char="-"/>
              </a:pPr>
              <a:r>
                <a: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월별 도 소매가격 정보</a:t>
              </a:r>
              <a:endPara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marL="285750" indent="-285750">
                <a:buFontTx/>
                <a:buChar char="-"/>
              </a:pPr>
              <a:r>
                <a: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최근 가격 추이 조회</a:t>
              </a:r>
              <a:endPara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5F71539F-DD5F-B16B-5CD7-3C0FA53F68D7}"/>
              </a:ext>
            </a:extLst>
          </p:cNvPr>
          <p:cNvGrpSpPr/>
          <p:nvPr/>
        </p:nvGrpSpPr>
        <p:grpSpPr>
          <a:xfrm>
            <a:off x="7030573" y="1196438"/>
            <a:ext cx="3088908" cy="4799231"/>
            <a:chOff x="1314929" y="1598056"/>
            <a:chExt cx="3088908" cy="4574143"/>
          </a:xfrm>
        </p:grpSpPr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99B57701-6887-B4C1-2BC7-998A54AB39A6}"/>
                </a:ext>
              </a:extLst>
            </p:cNvPr>
            <p:cNvSpPr/>
            <p:nvPr/>
          </p:nvSpPr>
          <p:spPr>
            <a:xfrm>
              <a:off x="1314929" y="1598056"/>
              <a:ext cx="3088908" cy="4574143"/>
            </a:xfrm>
            <a:prstGeom prst="roundRect">
              <a:avLst/>
            </a:prstGeom>
            <a:solidFill>
              <a:srgbClr val="BADC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ED65EE28-A61A-DBCF-5412-4B890BBD29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424" t="18537" r="2424" b="2723"/>
            <a:stretch/>
          </p:blipFill>
          <p:spPr>
            <a:xfrm>
              <a:off x="1413449" y="1666479"/>
              <a:ext cx="2884952" cy="4458562"/>
            </a:xfrm>
            <a:custGeom>
              <a:avLst/>
              <a:gdLst>
                <a:gd name="connsiteX0" fmla="*/ 660013 w 3960000"/>
                <a:gd name="connsiteY0" fmla="*/ 0 h 6120000"/>
                <a:gd name="connsiteX1" fmla="*/ 3299987 w 3960000"/>
                <a:gd name="connsiteY1" fmla="*/ 0 h 6120000"/>
                <a:gd name="connsiteX2" fmla="*/ 3960000 w 3960000"/>
                <a:gd name="connsiteY2" fmla="*/ 660013 h 6120000"/>
                <a:gd name="connsiteX3" fmla="*/ 3960000 w 3960000"/>
                <a:gd name="connsiteY3" fmla="*/ 5459987 h 6120000"/>
                <a:gd name="connsiteX4" fmla="*/ 3299987 w 3960000"/>
                <a:gd name="connsiteY4" fmla="*/ 6120000 h 6120000"/>
                <a:gd name="connsiteX5" fmla="*/ 660013 w 3960000"/>
                <a:gd name="connsiteY5" fmla="*/ 6120000 h 6120000"/>
                <a:gd name="connsiteX6" fmla="*/ 0 w 3960000"/>
                <a:gd name="connsiteY6" fmla="*/ 5459987 h 6120000"/>
                <a:gd name="connsiteX7" fmla="*/ 0 w 3960000"/>
                <a:gd name="connsiteY7" fmla="*/ 660013 h 6120000"/>
                <a:gd name="connsiteX8" fmla="*/ 660013 w 3960000"/>
                <a:gd name="connsiteY8" fmla="*/ 0 h 61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60000" h="6120000">
                  <a:moveTo>
                    <a:pt x="660013" y="0"/>
                  </a:moveTo>
                  <a:lnTo>
                    <a:pt x="3299987" y="0"/>
                  </a:lnTo>
                  <a:cubicBezTo>
                    <a:pt x="3664502" y="0"/>
                    <a:pt x="3960000" y="295498"/>
                    <a:pt x="3960000" y="660013"/>
                  </a:cubicBezTo>
                  <a:lnTo>
                    <a:pt x="3960000" y="5459987"/>
                  </a:lnTo>
                  <a:cubicBezTo>
                    <a:pt x="3960000" y="5824502"/>
                    <a:pt x="3664502" y="6120000"/>
                    <a:pt x="3299987" y="6120000"/>
                  </a:cubicBezTo>
                  <a:lnTo>
                    <a:pt x="660013" y="6120000"/>
                  </a:lnTo>
                  <a:cubicBezTo>
                    <a:pt x="295498" y="6120000"/>
                    <a:pt x="0" y="5824502"/>
                    <a:pt x="0" y="5459987"/>
                  </a:cubicBezTo>
                  <a:lnTo>
                    <a:pt x="0" y="660013"/>
                  </a:lnTo>
                  <a:cubicBezTo>
                    <a:pt x="0" y="295498"/>
                    <a:pt x="295498" y="0"/>
                    <a:pt x="660013" y="0"/>
                  </a:cubicBezTo>
                  <a:close/>
                </a:path>
              </a:pathLst>
            </a:custGeom>
          </p:spPr>
        </p:pic>
      </p:grpSp>
      <p:sp>
        <p:nvSpPr>
          <p:cNvPr id="46" name="이등변 삼각형 45">
            <a:extLst>
              <a:ext uri="{FF2B5EF4-FFF2-40B4-BE49-F238E27FC236}">
                <a16:creationId xmlns:a16="http://schemas.microsoft.com/office/drawing/2014/main" id="{E969AA81-4A87-E28C-103B-DD2F7E9E1D54}"/>
              </a:ext>
            </a:extLst>
          </p:cNvPr>
          <p:cNvSpPr>
            <a:spLocks noChangeAspect="1"/>
          </p:cNvSpPr>
          <p:nvPr/>
        </p:nvSpPr>
        <p:spPr>
          <a:xfrm>
            <a:off x="6407148" y="4312412"/>
            <a:ext cx="452887" cy="324000"/>
          </a:xfrm>
          <a:prstGeom prst="triangle">
            <a:avLst/>
          </a:prstGeom>
          <a:solidFill>
            <a:srgbClr val="EE41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5EAB7DBC-A5AD-548E-F6A1-5E4822E45652}"/>
              </a:ext>
            </a:extLst>
          </p:cNvPr>
          <p:cNvGrpSpPr/>
          <p:nvPr/>
        </p:nvGrpSpPr>
        <p:grpSpPr>
          <a:xfrm>
            <a:off x="552021" y="374092"/>
            <a:ext cx="2995995" cy="707886"/>
            <a:chOff x="-2547975" y="200862"/>
            <a:chExt cx="2438400" cy="707886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C287FC9D-85D1-751E-033E-EE80088E669B}"/>
                </a:ext>
              </a:extLst>
            </p:cNvPr>
            <p:cNvSpPr/>
            <p:nvPr/>
          </p:nvSpPr>
          <p:spPr>
            <a:xfrm>
              <a:off x="-2409310" y="294521"/>
              <a:ext cx="1855762" cy="199718"/>
            </a:xfrm>
            <a:prstGeom prst="rect">
              <a:avLst/>
            </a:prstGeom>
            <a:solidFill>
              <a:srgbClr val="8ED293">
                <a:alpha val="5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DE56BECA-7ABC-15C5-A105-E8F9227126FB}"/>
                </a:ext>
              </a:extLst>
            </p:cNvPr>
            <p:cNvSpPr txBox="1"/>
            <p:nvPr/>
          </p:nvSpPr>
          <p:spPr>
            <a:xfrm>
              <a:off x="-2547975" y="200862"/>
              <a:ext cx="24384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기능 소개 </a:t>
              </a:r>
              <a:r>
                <a:rPr lang="en-US" altLang="ko-KR" sz="20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- </a:t>
              </a:r>
              <a:r>
                <a:rPr lang="ko-KR" altLang="en-US" sz="20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시세 정보 제공</a:t>
              </a:r>
            </a:p>
          </p:txBody>
        </p:sp>
      </p:grp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8AD6CDEB-7808-CA96-C38A-7B5154CC4C2E}"/>
              </a:ext>
            </a:extLst>
          </p:cNvPr>
          <p:cNvSpPr/>
          <p:nvPr/>
        </p:nvSpPr>
        <p:spPr>
          <a:xfrm>
            <a:off x="690695" y="974633"/>
            <a:ext cx="1600200" cy="6096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8</a:t>
            </a:r>
            <a:r>
              <a: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월 </a:t>
            </a:r>
            <a:r>
              <a:rPr lang="en-US" altLang="ko-KR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20</a:t>
            </a:r>
            <a:r>
              <a: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일</a:t>
            </a:r>
          </a:p>
        </p:txBody>
      </p:sp>
    </p:spTree>
    <p:extLst>
      <p:ext uri="{BB962C8B-B14F-4D97-AF65-F5344CB8AC3E}">
        <p14:creationId xmlns:p14="http://schemas.microsoft.com/office/powerpoint/2010/main" val="33800821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1" animBg="1"/>
      <p:bldP spid="42" grpId="1" animBg="1"/>
      <p:bldP spid="43" grpId="1" animBg="1"/>
      <p:bldP spid="44" grpId="1" animBg="1"/>
      <p:bldP spid="45" grpId="1" animBg="1"/>
      <p:bldP spid="3" grpId="0"/>
      <p:bldP spid="11" grpId="0"/>
      <p:bldP spid="4" grpId="0"/>
      <p:bldP spid="6" grpId="0"/>
      <p:bldP spid="13" grpId="0"/>
      <p:bldP spid="17" grpId="0"/>
      <p:bldP spid="4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69CDB653-840A-DA54-9FE3-14D9A80AEA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2598"/>
          <a:stretch/>
        </p:blipFill>
        <p:spPr>
          <a:xfrm>
            <a:off x="14840" y="0"/>
            <a:ext cx="10875668" cy="777240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459C5E43-56AE-9569-E191-99F4DB8E9B6E}"/>
              </a:ext>
            </a:extLst>
          </p:cNvPr>
          <p:cNvSpPr/>
          <p:nvPr/>
        </p:nvSpPr>
        <p:spPr>
          <a:xfrm>
            <a:off x="14840" y="5316"/>
            <a:ext cx="10918529" cy="7870550"/>
          </a:xfrm>
          <a:prstGeom prst="rect">
            <a:avLst/>
          </a:prstGeom>
          <a:solidFill>
            <a:schemeClr val="tx1">
              <a:lumMod val="65000"/>
              <a:lumOff val="35000"/>
              <a:alpha val="9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2E25AF4A-D3F0-F104-3139-BFBAEB7C1209}"/>
              </a:ext>
            </a:extLst>
          </p:cNvPr>
          <p:cNvGrpSpPr/>
          <p:nvPr/>
        </p:nvGrpSpPr>
        <p:grpSpPr>
          <a:xfrm>
            <a:off x="3951795" y="2381250"/>
            <a:ext cx="3281610" cy="2400300"/>
            <a:chOff x="3951795" y="2381250"/>
            <a:chExt cx="3281610" cy="2400300"/>
          </a:xfrm>
        </p:grpSpPr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532543CE-1DF7-CAF3-2918-BDF81E195C22}"/>
                </a:ext>
              </a:extLst>
            </p:cNvPr>
            <p:cNvSpPr/>
            <p:nvPr/>
          </p:nvSpPr>
          <p:spPr>
            <a:xfrm>
              <a:off x="4350668" y="2381250"/>
              <a:ext cx="2483865" cy="2400300"/>
            </a:xfrm>
            <a:prstGeom prst="ellipse">
              <a:avLst/>
            </a:prstGeom>
            <a:solidFill>
              <a:srgbClr val="91E7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2CB1C10-625F-E6C6-80CD-36804CCD227C}"/>
                </a:ext>
              </a:extLst>
            </p:cNvPr>
            <p:cNvSpPr txBox="1"/>
            <p:nvPr/>
          </p:nvSpPr>
          <p:spPr>
            <a:xfrm>
              <a:off x="3951795" y="2858125"/>
              <a:ext cx="3281610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400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NHN Cloud </a:t>
              </a:r>
              <a:r>
                <a:rPr lang="ko-KR" altLang="en-US" sz="4400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문자 전송 </a:t>
              </a:r>
              <a:r>
                <a:rPr lang="en-US" altLang="ko-KR" sz="4400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API</a:t>
              </a:r>
              <a:endParaRPr lang="ko-KR" altLang="en-US" sz="4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019EDEB3-9D57-4ECC-EA74-727CAC7B9842}"/>
              </a:ext>
            </a:extLst>
          </p:cNvPr>
          <p:cNvGrpSpPr/>
          <p:nvPr/>
        </p:nvGrpSpPr>
        <p:grpSpPr>
          <a:xfrm>
            <a:off x="3931949" y="2178788"/>
            <a:ext cx="2343654" cy="2805223"/>
            <a:chOff x="2942006" y="2158409"/>
            <a:chExt cx="3490692" cy="2805223"/>
          </a:xfrm>
        </p:grpSpPr>
        <p:sp>
          <p:nvSpPr>
            <p:cNvPr id="36" name="자유형: 도형 35">
              <a:extLst>
                <a:ext uri="{FF2B5EF4-FFF2-40B4-BE49-F238E27FC236}">
                  <a16:creationId xmlns:a16="http://schemas.microsoft.com/office/drawing/2014/main" id="{D5FFCB74-5C11-5451-5990-E1AB3C1E76A8}"/>
                </a:ext>
              </a:extLst>
            </p:cNvPr>
            <p:cNvSpPr/>
            <p:nvPr/>
          </p:nvSpPr>
          <p:spPr>
            <a:xfrm>
              <a:off x="2945219" y="2158409"/>
              <a:ext cx="3487479" cy="1403498"/>
            </a:xfrm>
            <a:custGeom>
              <a:avLst/>
              <a:gdLst>
                <a:gd name="connsiteX0" fmla="*/ 0 w 3487479"/>
                <a:gd name="connsiteY0" fmla="*/ 1403498 h 1403498"/>
                <a:gd name="connsiteX1" fmla="*/ 2509283 w 3487479"/>
                <a:gd name="connsiteY1" fmla="*/ 1403498 h 1403498"/>
                <a:gd name="connsiteX2" fmla="*/ 2509283 w 3487479"/>
                <a:gd name="connsiteY2" fmla="*/ 0 h 1403498"/>
                <a:gd name="connsiteX3" fmla="*/ 3487479 w 3487479"/>
                <a:gd name="connsiteY3" fmla="*/ 0 h 1403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87479" h="1403498">
                  <a:moveTo>
                    <a:pt x="0" y="1403498"/>
                  </a:moveTo>
                  <a:lnTo>
                    <a:pt x="2509283" y="1403498"/>
                  </a:lnTo>
                  <a:lnTo>
                    <a:pt x="2509283" y="0"/>
                  </a:lnTo>
                  <a:lnTo>
                    <a:pt x="3487479" y="0"/>
                  </a:lnTo>
                </a:path>
              </a:pathLst>
            </a:custGeom>
            <a:noFill/>
            <a:ln w="762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자유형: 도형 36">
              <a:extLst>
                <a:ext uri="{FF2B5EF4-FFF2-40B4-BE49-F238E27FC236}">
                  <a16:creationId xmlns:a16="http://schemas.microsoft.com/office/drawing/2014/main" id="{B67D65C0-8DDA-481E-98FF-5F33E1F603DF}"/>
                </a:ext>
              </a:extLst>
            </p:cNvPr>
            <p:cNvSpPr/>
            <p:nvPr/>
          </p:nvSpPr>
          <p:spPr>
            <a:xfrm flipV="1">
              <a:off x="2942006" y="3560134"/>
              <a:ext cx="3487479" cy="1403498"/>
            </a:xfrm>
            <a:custGeom>
              <a:avLst/>
              <a:gdLst>
                <a:gd name="connsiteX0" fmla="*/ 0 w 3487479"/>
                <a:gd name="connsiteY0" fmla="*/ 1403498 h 1403498"/>
                <a:gd name="connsiteX1" fmla="*/ 2509283 w 3487479"/>
                <a:gd name="connsiteY1" fmla="*/ 1403498 h 1403498"/>
                <a:gd name="connsiteX2" fmla="*/ 2509283 w 3487479"/>
                <a:gd name="connsiteY2" fmla="*/ 0 h 1403498"/>
                <a:gd name="connsiteX3" fmla="*/ 3487479 w 3487479"/>
                <a:gd name="connsiteY3" fmla="*/ 0 h 1403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87479" h="1403498">
                  <a:moveTo>
                    <a:pt x="0" y="1403498"/>
                  </a:moveTo>
                  <a:lnTo>
                    <a:pt x="2509283" y="1403498"/>
                  </a:lnTo>
                  <a:lnTo>
                    <a:pt x="2509283" y="0"/>
                  </a:lnTo>
                  <a:lnTo>
                    <a:pt x="3487479" y="0"/>
                  </a:lnTo>
                </a:path>
              </a:pathLst>
            </a:custGeom>
            <a:noFill/>
            <a:ln w="762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589B583-B42C-4814-1F6B-7888808F8960}"/>
              </a:ext>
            </a:extLst>
          </p:cNvPr>
          <p:cNvGrpSpPr/>
          <p:nvPr/>
        </p:nvGrpSpPr>
        <p:grpSpPr>
          <a:xfrm>
            <a:off x="1034314" y="2482111"/>
            <a:ext cx="3281610" cy="2160000"/>
            <a:chOff x="3786682" y="2381250"/>
            <a:chExt cx="3281610" cy="2160000"/>
          </a:xfrm>
        </p:grpSpPr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F42CD033-9380-5494-5752-9F284859A7BB}"/>
                </a:ext>
              </a:extLst>
            </p:cNvPr>
            <p:cNvSpPr/>
            <p:nvPr/>
          </p:nvSpPr>
          <p:spPr>
            <a:xfrm>
              <a:off x="4350668" y="2381250"/>
              <a:ext cx="2160000" cy="2160000"/>
            </a:xfrm>
            <a:prstGeom prst="ellipse">
              <a:avLst/>
            </a:prstGeom>
            <a:solidFill>
              <a:srgbClr val="91E7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EB567CA-0DA3-BB56-BB0E-33C6BFC0D2ED}"/>
                </a:ext>
              </a:extLst>
            </p:cNvPr>
            <p:cNvSpPr txBox="1"/>
            <p:nvPr/>
          </p:nvSpPr>
          <p:spPr>
            <a:xfrm>
              <a:off x="3786682" y="2934408"/>
              <a:ext cx="328161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600" dirty="0">
                  <a:solidFill>
                    <a:srgbClr val="104C16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NHN Cloud </a:t>
              </a:r>
              <a:r>
                <a:rPr lang="ko-KR" altLang="en-US" sz="3600" dirty="0">
                  <a:solidFill>
                    <a:srgbClr val="104C16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문자 전송 </a:t>
              </a:r>
              <a:r>
                <a:rPr lang="en-US" altLang="ko-KR" sz="3600" dirty="0">
                  <a:solidFill>
                    <a:srgbClr val="104C16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API</a:t>
              </a:r>
              <a:endParaRPr lang="ko-KR" altLang="en-US" sz="3600" dirty="0">
                <a:solidFill>
                  <a:srgbClr val="104C1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4A46DBF2-12F9-6788-DB4A-1E722DB00BDF}"/>
              </a:ext>
            </a:extLst>
          </p:cNvPr>
          <p:cNvGrpSpPr/>
          <p:nvPr/>
        </p:nvGrpSpPr>
        <p:grpSpPr>
          <a:xfrm>
            <a:off x="6273446" y="4134737"/>
            <a:ext cx="2341497" cy="1762347"/>
            <a:chOff x="7892189" y="3148164"/>
            <a:chExt cx="3281610" cy="2400300"/>
          </a:xfrm>
          <a:solidFill>
            <a:schemeClr val="tx2">
              <a:lumMod val="20000"/>
              <a:lumOff val="80000"/>
            </a:schemeClr>
          </a:solidFill>
        </p:grpSpPr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7E24F1C6-7DD7-F30A-9EEA-C268089EEE4A}"/>
                </a:ext>
              </a:extLst>
            </p:cNvPr>
            <p:cNvSpPr/>
            <p:nvPr/>
          </p:nvSpPr>
          <p:spPr>
            <a:xfrm>
              <a:off x="8307288" y="3148164"/>
              <a:ext cx="2483865" cy="24003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1E14101F-BD1D-0C5A-C26F-4EC12A440A44}"/>
                </a:ext>
              </a:extLst>
            </p:cNvPr>
            <p:cNvSpPr txBox="1"/>
            <p:nvPr/>
          </p:nvSpPr>
          <p:spPr>
            <a:xfrm>
              <a:off x="7892189" y="4081510"/>
              <a:ext cx="3281610" cy="6287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결제 알람</a:t>
              </a:r>
            </a:p>
          </p:txBody>
        </p:sp>
      </p:grpSp>
      <p:sp>
        <p:nvSpPr>
          <p:cNvPr id="41" name="타원 40">
            <a:extLst>
              <a:ext uri="{FF2B5EF4-FFF2-40B4-BE49-F238E27FC236}">
                <a16:creationId xmlns:a16="http://schemas.microsoft.com/office/drawing/2014/main" id="{C9BD7BC2-1F18-B20B-897B-37C9841D80A6}"/>
              </a:ext>
            </a:extLst>
          </p:cNvPr>
          <p:cNvSpPr/>
          <p:nvPr/>
        </p:nvSpPr>
        <p:spPr>
          <a:xfrm>
            <a:off x="6569242" y="1381198"/>
            <a:ext cx="1772289" cy="1762347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C15F4EB-2DAE-AD88-F947-9587940C2241}"/>
              </a:ext>
            </a:extLst>
          </p:cNvPr>
          <p:cNvSpPr txBox="1"/>
          <p:nvPr/>
        </p:nvSpPr>
        <p:spPr>
          <a:xfrm>
            <a:off x="6284637" y="1843920"/>
            <a:ext cx="23414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회원가입</a:t>
            </a:r>
            <a:endParaRPr lang="en-US" altLang="ko-KR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문자 인증</a:t>
            </a:r>
          </a:p>
        </p:txBody>
      </p:sp>
      <p:pic>
        <p:nvPicPr>
          <p:cNvPr id="13" name="그림 12" descr="텍스트, 전자기기이(가) 표시된 사진&#10;&#10;자동 생성된 설명">
            <a:extLst>
              <a:ext uri="{FF2B5EF4-FFF2-40B4-BE49-F238E27FC236}">
                <a16:creationId xmlns:a16="http://schemas.microsoft.com/office/drawing/2014/main" id="{6142AA0E-3153-B90F-1822-1F208D2838E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98" r="23962" b="41815"/>
          <a:stretch/>
        </p:blipFill>
        <p:spPr>
          <a:xfrm>
            <a:off x="7891462" y="5298216"/>
            <a:ext cx="2180766" cy="2079576"/>
          </a:xfrm>
          <a:custGeom>
            <a:avLst/>
            <a:gdLst>
              <a:gd name="connsiteX0" fmla="*/ 197573 w 2729374"/>
              <a:gd name="connsiteY0" fmla="*/ 0 h 2602728"/>
              <a:gd name="connsiteX1" fmla="*/ 2531801 w 2729374"/>
              <a:gd name="connsiteY1" fmla="*/ 0 h 2602728"/>
              <a:gd name="connsiteX2" fmla="*/ 2729374 w 2729374"/>
              <a:gd name="connsiteY2" fmla="*/ 197573 h 2602728"/>
              <a:gd name="connsiteX3" fmla="*/ 2729374 w 2729374"/>
              <a:gd name="connsiteY3" fmla="*/ 2405155 h 2602728"/>
              <a:gd name="connsiteX4" fmla="*/ 2531801 w 2729374"/>
              <a:gd name="connsiteY4" fmla="*/ 2602728 h 2602728"/>
              <a:gd name="connsiteX5" fmla="*/ 197573 w 2729374"/>
              <a:gd name="connsiteY5" fmla="*/ 2602728 h 2602728"/>
              <a:gd name="connsiteX6" fmla="*/ 0 w 2729374"/>
              <a:gd name="connsiteY6" fmla="*/ 2405155 h 2602728"/>
              <a:gd name="connsiteX7" fmla="*/ 0 w 2729374"/>
              <a:gd name="connsiteY7" fmla="*/ 197573 h 2602728"/>
              <a:gd name="connsiteX8" fmla="*/ 197573 w 2729374"/>
              <a:gd name="connsiteY8" fmla="*/ 0 h 2602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29374" h="2602728">
                <a:moveTo>
                  <a:pt x="197573" y="0"/>
                </a:moveTo>
                <a:lnTo>
                  <a:pt x="2531801" y="0"/>
                </a:lnTo>
                <a:cubicBezTo>
                  <a:pt x="2640918" y="0"/>
                  <a:pt x="2729374" y="88456"/>
                  <a:pt x="2729374" y="197573"/>
                </a:cubicBezTo>
                <a:lnTo>
                  <a:pt x="2729374" y="2405155"/>
                </a:lnTo>
                <a:cubicBezTo>
                  <a:pt x="2729374" y="2514272"/>
                  <a:pt x="2640918" y="2602728"/>
                  <a:pt x="2531801" y="2602728"/>
                </a:cubicBezTo>
                <a:lnTo>
                  <a:pt x="197573" y="2602728"/>
                </a:lnTo>
                <a:cubicBezTo>
                  <a:pt x="88456" y="2602728"/>
                  <a:pt x="0" y="2514272"/>
                  <a:pt x="0" y="2405155"/>
                </a:cubicBezTo>
                <a:lnTo>
                  <a:pt x="0" y="197573"/>
                </a:lnTo>
                <a:cubicBezTo>
                  <a:pt x="0" y="88456"/>
                  <a:pt x="88456" y="0"/>
                  <a:pt x="197573" y="0"/>
                </a:cubicBezTo>
                <a:close/>
              </a:path>
            </a:pathLst>
          </a:custGeom>
        </p:spPr>
      </p:pic>
      <p:pic>
        <p:nvPicPr>
          <p:cNvPr id="17" name="그림 16" descr="텍스트, 전자기기이(가) 표시된 사진&#10;&#10;자동 생성된 설명">
            <a:extLst>
              <a:ext uri="{FF2B5EF4-FFF2-40B4-BE49-F238E27FC236}">
                <a16:creationId xmlns:a16="http://schemas.microsoft.com/office/drawing/2014/main" id="{474EB228-7FD4-A8C1-449D-B364094A0119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26" r="23962" b="74321"/>
          <a:stretch/>
        </p:blipFill>
        <p:spPr>
          <a:xfrm>
            <a:off x="7857788" y="2654029"/>
            <a:ext cx="2248113" cy="765207"/>
          </a:xfrm>
          <a:custGeom>
            <a:avLst/>
            <a:gdLst>
              <a:gd name="connsiteX0" fmla="*/ 154839 w 2729374"/>
              <a:gd name="connsiteY0" fmla="*/ 0 h 929018"/>
              <a:gd name="connsiteX1" fmla="*/ 2574535 w 2729374"/>
              <a:gd name="connsiteY1" fmla="*/ 0 h 929018"/>
              <a:gd name="connsiteX2" fmla="*/ 2634805 w 2729374"/>
              <a:gd name="connsiteY2" fmla="*/ 12168 h 929018"/>
              <a:gd name="connsiteX3" fmla="*/ 2678348 w 2729374"/>
              <a:gd name="connsiteY3" fmla="*/ 41525 h 929018"/>
              <a:gd name="connsiteX4" fmla="*/ 2703470 w 2729374"/>
              <a:gd name="connsiteY4" fmla="*/ 75145 h 929018"/>
              <a:gd name="connsiteX5" fmla="*/ 2725444 w 2729374"/>
              <a:gd name="connsiteY5" fmla="*/ 135371 h 929018"/>
              <a:gd name="connsiteX6" fmla="*/ 2725746 w 2729374"/>
              <a:gd name="connsiteY6" fmla="*/ 136870 h 929018"/>
              <a:gd name="connsiteX7" fmla="*/ 2729374 w 2729374"/>
              <a:gd name="connsiteY7" fmla="*/ 172865 h 929018"/>
              <a:gd name="connsiteX8" fmla="*/ 2729374 w 2729374"/>
              <a:gd name="connsiteY8" fmla="*/ 774179 h 929018"/>
              <a:gd name="connsiteX9" fmla="*/ 2574535 w 2729374"/>
              <a:gd name="connsiteY9" fmla="*/ 929018 h 929018"/>
              <a:gd name="connsiteX10" fmla="*/ 154839 w 2729374"/>
              <a:gd name="connsiteY10" fmla="*/ 929018 h 929018"/>
              <a:gd name="connsiteX11" fmla="*/ 0 w 2729374"/>
              <a:gd name="connsiteY11" fmla="*/ 774179 h 929018"/>
              <a:gd name="connsiteX12" fmla="*/ 0 w 2729374"/>
              <a:gd name="connsiteY12" fmla="*/ 154839 h 929018"/>
              <a:gd name="connsiteX13" fmla="*/ 154839 w 2729374"/>
              <a:gd name="connsiteY13" fmla="*/ 0 h 929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729374" h="929018">
                <a:moveTo>
                  <a:pt x="154839" y="0"/>
                </a:moveTo>
                <a:lnTo>
                  <a:pt x="2574535" y="0"/>
                </a:lnTo>
                <a:cubicBezTo>
                  <a:pt x="2595914" y="0"/>
                  <a:pt x="2616281" y="4333"/>
                  <a:pt x="2634805" y="12168"/>
                </a:cubicBezTo>
                <a:lnTo>
                  <a:pt x="2678348" y="41525"/>
                </a:lnTo>
                <a:lnTo>
                  <a:pt x="2703470" y="75145"/>
                </a:lnTo>
                <a:lnTo>
                  <a:pt x="2725444" y="135371"/>
                </a:lnTo>
                <a:lnTo>
                  <a:pt x="2725746" y="136870"/>
                </a:lnTo>
                <a:lnTo>
                  <a:pt x="2729374" y="172865"/>
                </a:lnTo>
                <a:lnTo>
                  <a:pt x="2729374" y="774179"/>
                </a:lnTo>
                <a:cubicBezTo>
                  <a:pt x="2729374" y="859694"/>
                  <a:pt x="2660050" y="929018"/>
                  <a:pt x="2574535" y="929018"/>
                </a:cubicBezTo>
                <a:lnTo>
                  <a:pt x="154839" y="929018"/>
                </a:lnTo>
                <a:cubicBezTo>
                  <a:pt x="69324" y="929018"/>
                  <a:pt x="0" y="859694"/>
                  <a:pt x="0" y="774179"/>
                </a:cubicBezTo>
                <a:lnTo>
                  <a:pt x="0" y="154839"/>
                </a:lnTo>
                <a:cubicBezTo>
                  <a:pt x="0" y="69324"/>
                  <a:pt x="69324" y="0"/>
                  <a:pt x="154839" y="0"/>
                </a:cubicBezTo>
                <a:close/>
              </a:path>
            </a:pathLst>
          </a:cu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BD47C268-B722-3664-5047-41DDAF0FF3FF}"/>
              </a:ext>
            </a:extLst>
          </p:cNvPr>
          <p:cNvGrpSpPr/>
          <p:nvPr/>
        </p:nvGrpSpPr>
        <p:grpSpPr>
          <a:xfrm>
            <a:off x="552021" y="374092"/>
            <a:ext cx="2995995" cy="400110"/>
            <a:chOff x="-2547975" y="200862"/>
            <a:chExt cx="2438400" cy="400110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04B5EC10-BCC6-398F-C31B-5185D595915C}"/>
                </a:ext>
              </a:extLst>
            </p:cNvPr>
            <p:cNvSpPr/>
            <p:nvPr/>
          </p:nvSpPr>
          <p:spPr>
            <a:xfrm>
              <a:off x="-2409310" y="294521"/>
              <a:ext cx="1855762" cy="199718"/>
            </a:xfrm>
            <a:prstGeom prst="rect">
              <a:avLst/>
            </a:prstGeom>
            <a:solidFill>
              <a:srgbClr val="8ED293">
                <a:alpha val="5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A822824-AE22-AAD6-740F-79BF75A260C7}"/>
                </a:ext>
              </a:extLst>
            </p:cNvPr>
            <p:cNvSpPr txBox="1"/>
            <p:nvPr/>
          </p:nvSpPr>
          <p:spPr>
            <a:xfrm>
              <a:off x="-2547975" y="200862"/>
              <a:ext cx="24384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기능 소개 </a:t>
              </a:r>
              <a:r>
                <a:rPr lang="en-US" altLang="ko-KR" sz="20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- </a:t>
              </a:r>
              <a:r>
                <a:rPr lang="ko-KR" altLang="en-US" sz="20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문자 알림 기능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66444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546E-6 -4.31373E-6 L -0.27118 0.00082 " pathEditMode="relative" rAng="0" ptsTypes="AA">
                                      <p:cBhvr>
                                        <p:cTn id="21" dur="1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566" y="41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1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12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41" grpId="0" animBg="1"/>
      <p:bldP spid="4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866" y="0"/>
            <a:ext cx="10906991" cy="7772400"/>
            <a:chOff x="-56796" y="426618"/>
            <a:chExt cx="11018353" cy="692955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6796" y="426618"/>
              <a:ext cx="11018353" cy="6929553"/>
            </a:xfrm>
            <a:prstGeom prst="rect">
              <a:avLst/>
            </a:prstGeom>
          </p:spPr>
        </p:pic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id="{9AC39103-473D-7299-6A5B-BE2DB571CA4A}"/>
              </a:ext>
            </a:extLst>
          </p:cNvPr>
          <p:cNvSpPr/>
          <p:nvPr/>
        </p:nvSpPr>
        <p:spPr>
          <a:xfrm>
            <a:off x="194829" y="209299"/>
            <a:ext cx="10515600" cy="7353802"/>
          </a:xfrm>
          <a:prstGeom prst="rect">
            <a:avLst/>
          </a:prstGeom>
          <a:solidFill>
            <a:srgbClr val="F7F8F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74" name="Picture 2" descr="이해하기 | Kakao Developers 문서">
            <a:extLst>
              <a:ext uri="{FF2B5EF4-FFF2-40B4-BE49-F238E27FC236}">
                <a16:creationId xmlns:a16="http://schemas.microsoft.com/office/drawing/2014/main" id="{E1ED923B-B06F-44B7-9CC3-5F04341F13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02" b="6863"/>
          <a:stretch/>
        </p:blipFill>
        <p:spPr bwMode="auto">
          <a:xfrm>
            <a:off x="613929" y="257049"/>
            <a:ext cx="9677400" cy="7258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CDB8432F-AA9A-2CDB-ACE7-F3043DEECC51}"/>
              </a:ext>
            </a:extLst>
          </p:cNvPr>
          <p:cNvSpPr/>
          <p:nvPr/>
        </p:nvSpPr>
        <p:spPr>
          <a:xfrm>
            <a:off x="5757862" y="4495800"/>
            <a:ext cx="4191000" cy="2743200"/>
          </a:xfrm>
          <a:prstGeom prst="rect">
            <a:avLst/>
          </a:prstGeom>
          <a:solidFill>
            <a:srgbClr val="FDD7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solidFill>
                  <a:srgbClr val="8F7B2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결제는 간단한 게</a:t>
            </a:r>
            <a:endParaRPr lang="en-US" altLang="ko-KR" sz="3600" dirty="0">
              <a:solidFill>
                <a:srgbClr val="8F7B2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sz="3600" dirty="0">
                <a:solidFill>
                  <a:srgbClr val="8F7B2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최고</a:t>
            </a:r>
            <a:r>
              <a:rPr lang="en-US" altLang="ko-KR" sz="3600" dirty="0">
                <a:solidFill>
                  <a:srgbClr val="8F7B2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!</a:t>
            </a:r>
            <a:endParaRPr lang="ko-KR" altLang="en-US" sz="3600" dirty="0">
              <a:solidFill>
                <a:srgbClr val="8F7B2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80E6D8AA-160A-6464-AD13-4CEAE42AD0FE}"/>
              </a:ext>
            </a:extLst>
          </p:cNvPr>
          <p:cNvGrpSpPr/>
          <p:nvPr/>
        </p:nvGrpSpPr>
        <p:grpSpPr>
          <a:xfrm>
            <a:off x="7393182" y="381000"/>
            <a:ext cx="2995995" cy="400110"/>
            <a:chOff x="-2547975" y="200862"/>
            <a:chExt cx="2438400" cy="40011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1F5988DB-0C36-482B-5076-070BB9B0E512}"/>
                </a:ext>
              </a:extLst>
            </p:cNvPr>
            <p:cNvSpPr/>
            <p:nvPr/>
          </p:nvSpPr>
          <p:spPr>
            <a:xfrm>
              <a:off x="-2409310" y="294521"/>
              <a:ext cx="1855762" cy="199718"/>
            </a:xfrm>
            <a:prstGeom prst="rect">
              <a:avLst/>
            </a:prstGeom>
            <a:solidFill>
              <a:srgbClr val="8ED293">
                <a:alpha val="5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DFE1E24-78CC-7C2D-0A21-86AA9860C151}"/>
                </a:ext>
              </a:extLst>
            </p:cNvPr>
            <p:cNvSpPr txBox="1"/>
            <p:nvPr/>
          </p:nvSpPr>
          <p:spPr>
            <a:xfrm>
              <a:off x="-2547975" y="200862"/>
              <a:ext cx="24384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기능 소개 </a:t>
              </a:r>
              <a:r>
                <a:rPr lang="en-US" altLang="ko-KR" sz="20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– </a:t>
              </a:r>
              <a:r>
                <a:rPr lang="ko-KR" altLang="en-US" sz="20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결제 서비스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914004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1001">
            <a:extLst>
              <a:ext uri="{FF2B5EF4-FFF2-40B4-BE49-F238E27FC236}">
                <a16:creationId xmlns:a16="http://schemas.microsoft.com/office/drawing/2014/main" id="{5FD05634-5D7D-D225-39A7-9549CF52B95E}"/>
              </a:ext>
            </a:extLst>
          </p:cNvPr>
          <p:cNvGrpSpPr/>
          <p:nvPr/>
        </p:nvGrpSpPr>
        <p:grpSpPr>
          <a:xfrm>
            <a:off x="0" y="0"/>
            <a:ext cx="10906125" cy="7772400"/>
            <a:chOff x="-56796" y="426618"/>
            <a:chExt cx="11018353" cy="6929553"/>
          </a:xfrm>
        </p:grpSpPr>
        <p:pic>
          <p:nvPicPr>
            <p:cNvPr id="11" name="Object 2">
              <a:extLst>
                <a:ext uri="{FF2B5EF4-FFF2-40B4-BE49-F238E27FC236}">
                  <a16:creationId xmlns:a16="http://schemas.microsoft.com/office/drawing/2014/main" id="{88DCFABC-64A7-6051-1BB4-F744470F3F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6796" y="426618"/>
              <a:ext cx="11018353" cy="6929553"/>
            </a:xfrm>
            <a:prstGeom prst="rect">
              <a:avLst/>
            </a:prstGeom>
          </p:spPr>
        </p:pic>
      </p:grpSp>
      <p:pic>
        <p:nvPicPr>
          <p:cNvPr id="12" name="Object 4">
            <a:extLst>
              <a:ext uri="{FF2B5EF4-FFF2-40B4-BE49-F238E27FC236}">
                <a16:creationId xmlns:a16="http://schemas.microsoft.com/office/drawing/2014/main" id="{57ADC218-C366-B28D-6875-C7B9FC2E2B64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709862" y="639000"/>
            <a:ext cx="3684080" cy="682861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1340D62-376E-A97F-BA7C-C3B1D41436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462" y="1600200"/>
            <a:ext cx="9110662" cy="5058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9699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1001">
            <a:extLst>
              <a:ext uri="{FF2B5EF4-FFF2-40B4-BE49-F238E27FC236}">
                <a16:creationId xmlns:a16="http://schemas.microsoft.com/office/drawing/2014/main" id="{5FD05634-5D7D-D225-39A7-9549CF52B95E}"/>
              </a:ext>
            </a:extLst>
          </p:cNvPr>
          <p:cNvGrpSpPr/>
          <p:nvPr/>
        </p:nvGrpSpPr>
        <p:grpSpPr>
          <a:xfrm>
            <a:off x="9192" y="0"/>
            <a:ext cx="10906125" cy="7772400"/>
            <a:chOff x="-56796" y="426618"/>
            <a:chExt cx="11018353" cy="6929553"/>
          </a:xfrm>
        </p:grpSpPr>
        <p:pic>
          <p:nvPicPr>
            <p:cNvPr id="11" name="Object 2">
              <a:extLst>
                <a:ext uri="{FF2B5EF4-FFF2-40B4-BE49-F238E27FC236}">
                  <a16:creationId xmlns:a16="http://schemas.microsoft.com/office/drawing/2014/main" id="{88DCFABC-64A7-6051-1BB4-F744470F3F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6796" y="426618"/>
              <a:ext cx="11018353" cy="6929553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CC19850-A2A4-6D32-B5C9-DBAE0749222A}"/>
              </a:ext>
            </a:extLst>
          </p:cNvPr>
          <p:cNvSpPr txBox="1"/>
          <p:nvPr/>
        </p:nvSpPr>
        <p:spPr>
          <a:xfrm>
            <a:off x="4357354" y="533400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부하 테스트</a:t>
            </a:r>
          </a:p>
        </p:txBody>
      </p:sp>
      <p:sp>
        <p:nvSpPr>
          <p:cNvPr id="3" name="AutoShape 2" descr="preview url image">
            <a:extLst>
              <a:ext uri="{FF2B5EF4-FFF2-40B4-BE49-F238E27FC236}">
                <a16:creationId xmlns:a16="http://schemas.microsoft.com/office/drawing/2014/main" id="{AB0AA1A5-945F-3618-8E7A-330ECF5DF57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300663" y="3733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4229F59-844C-974E-255E-5443508E22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220" y="1371600"/>
            <a:ext cx="10228812" cy="5334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D36969B-CAB8-7BB5-2D51-334D656BA9A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992"/>
          <a:stretch/>
        </p:blipFill>
        <p:spPr>
          <a:xfrm>
            <a:off x="219594" y="1176666"/>
            <a:ext cx="10519884" cy="5532474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67BEF595-5EA7-4F65-8DD1-2C1CEF9B2511}"/>
              </a:ext>
            </a:extLst>
          </p:cNvPr>
          <p:cNvGrpSpPr/>
          <p:nvPr/>
        </p:nvGrpSpPr>
        <p:grpSpPr>
          <a:xfrm>
            <a:off x="95773" y="3075056"/>
            <a:ext cx="10810350" cy="2106543"/>
            <a:chOff x="930951" y="2895600"/>
            <a:chExt cx="2596630" cy="838200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29B11238-1765-37F1-EEC6-2E6EDAAA0141}"/>
                </a:ext>
              </a:extLst>
            </p:cNvPr>
            <p:cNvSpPr/>
            <p:nvPr/>
          </p:nvSpPr>
          <p:spPr>
            <a:xfrm>
              <a:off x="997803" y="2895600"/>
              <a:ext cx="2489750" cy="838200"/>
            </a:xfrm>
            <a:prstGeom prst="rect">
              <a:avLst/>
            </a:prstGeom>
            <a:solidFill>
              <a:srgbClr val="FFE181">
                <a:alpha val="6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DCF3287-D891-757C-5655-ABDA6023EA7C}"/>
                </a:ext>
              </a:extLst>
            </p:cNvPr>
            <p:cNvSpPr txBox="1"/>
            <p:nvPr/>
          </p:nvSpPr>
          <p:spPr>
            <a:xfrm>
              <a:off x="930951" y="3134682"/>
              <a:ext cx="2596630" cy="2081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b="1" dirty="0">
                  <a:solidFill>
                    <a:srgbClr val="6C52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동시 </a:t>
              </a:r>
              <a:r>
                <a:rPr lang="ko-KR" altLang="en-US" sz="2800" b="1" dirty="0" err="1">
                  <a:solidFill>
                    <a:srgbClr val="6C52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접속자</a:t>
              </a:r>
              <a:r>
                <a:rPr lang="ko-KR" altLang="en-US" sz="2800" b="1" dirty="0">
                  <a:solidFill>
                    <a:srgbClr val="6C52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</a:t>
              </a:r>
              <a:r>
                <a:rPr lang="en-US" altLang="ko-KR" sz="2800" b="1" dirty="0">
                  <a:solidFill>
                    <a:srgbClr val="6C52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600</a:t>
              </a:r>
              <a:r>
                <a:rPr lang="ko-KR" altLang="en-US" sz="2800" b="1" dirty="0">
                  <a:solidFill>
                    <a:srgbClr val="6C52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명 까지 안정적</a:t>
              </a:r>
              <a:endParaRPr lang="en-US" altLang="ko-KR" sz="2800" b="1" dirty="0">
                <a:solidFill>
                  <a:srgbClr val="6C52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E398BF5-6860-09F5-9B01-2C671E395F18}"/>
              </a:ext>
            </a:extLst>
          </p:cNvPr>
          <p:cNvGrpSpPr/>
          <p:nvPr/>
        </p:nvGrpSpPr>
        <p:grpSpPr>
          <a:xfrm>
            <a:off x="631195" y="2133600"/>
            <a:ext cx="2596630" cy="838200"/>
            <a:chOff x="957262" y="2895600"/>
            <a:chExt cx="2596630" cy="838200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D533438F-CF68-D373-0697-8C724B804069}"/>
                </a:ext>
              </a:extLst>
            </p:cNvPr>
            <p:cNvSpPr/>
            <p:nvPr/>
          </p:nvSpPr>
          <p:spPr>
            <a:xfrm>
              <a:off x="1109662" y="2895600"/>
              <a:ext cx="2362200" cy="838200"/>
            </a:xfrm>
            <a:prstGeom prst="rect">
              <a:avLst/>
            </a:prstGeom>
            <a:solidFill>
              <a:srgbClr val="FFE181">
                <a:alpha val="6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FB37CEA-B0A5-2999-E33D-F5B94AAD46CA}"/>
                </a:ext>
              </a:extLst>
            </p:cNvPr>
            <p:cNvSpPr txBox="1"/>
            <p:nvPr/>
          </p:nvSpPr>
          <p:spPr>
            <a:xfrm>
              <a:off x="957262" y="2960757"/>
              <a:ext cx="259663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rgbClr val="6C52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TPS : </a:t>
              </a:r>
              <a:r>
                <a:rPr lang="ko-KR" altLang="en-US" sz="2400" b="1" dirty="0">
                  <a:solidFill>
                    <a:srgbClr val="6C52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성능 지표</a:t>
              </a:r>
              <a:endParaRPr lang="en-US" altLang="ko-KR" sz="2400" b="1" dirty="0">
                <a:solidFill>
                  <a:srgbClr val="6C52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ctr"/>
              <a:r>
                <a:rPr lang="en-US" altLang="ko-KR" sz="1600" dirty="0">
                  <a:solidFill>
                    <a:srgbClr val="6C52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* 1</a:t>
              </a:r>
              <a:r>
                <a:rPr lang="ko-KR" altLang="en-US" sz="1600" dirty="0">
                  <a:solidFill>
                    <a:srgbClr val="6C52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초간 처리하는 명령 수</a:t>
              </a: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415F5147-5CEA-9873-98BD-5348FE91257A}"/>
              </a:ext>
            </a:extLst>
          </p:cNvPr>
          <p:cNvGrpSpPr/>
          <p:nvPr/>
        </p:nvGrpSpPr>
        <p:grpSpPr>
          <a:xfrm>
            <a:off x="574493" y="3472260"/>
            <a:ext cx="4034590" cy="1812595"/>
            <a:chOff x="957262" y="2895600"/>
            <a:chExt cx="2596630" cy="721237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F33657A4-040D-FA9D-9907-82CC407D06C3}"/>
                </a:ext>
              </a:extLst>
            </p:cNvPr>
            <p:cNvSpPr/>
            <p:nvPr/>
          </p:nvSpPr>
          <p:spPr>
            <a:xfrm>
              <a:off x="1109662" y="2895600"/>
              <a:ext cx="2362200" cy="721237"/>
            </a:xfrm>
            <a:prstGeom prst="rect">
              <a:avLst/>
            </a:prstGeom>
            <a:solidFill>
              <a:srgbClr val="FFE181">
                <a:alpha val="6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27D8B1A-4FC0-0DE8-ADD1-9FF8C88739C6}"/>
                </a:ext>
              </a:extLst>
            </p:cNvPr>
            <p:cNvSpPr txBox="1"/>
            <p:nvPr/>
          </p:nvSpPr>
          <p:spPr>
            <a:xfrm>
              <a:off x="957262" y="2960757"/>
              <a:ext cx="2596630" cy="5221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 dirty="0">
                  <a:solidFill>
                    <a:srgbClr val="6C52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테스트 환경</a:t>
              </a:r>
              <a:r>
                <a:rPr lang="en-US" altLang="ko-KR" sz="2400" b="1" dirty="0">
                  <a:solidFill>
                    <a:srgbClr val="6C52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:</a:t>
              </a:r>
            </a:p>
            <a:p>
              <a:pPr algn="ctr"/>
              <a:endParaRPr lang="en-US" altLang="ko-KR" sz="1400" b="1" dirty="0">
                <a:solidFill>
                  <a:srgbClr val="6C52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ctr"/>
              <a:endParaRPr lang="en-US" altLang="ko-KR" sz="1400" b="1" dirty="0">
                <a:solidFill>
                  <a:srgbClr val="6C52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ctr"/>
              <a:r>
                <a:rPr lang="en-US" altLang="ko-KR" b="1" dirty="0">
                  <a:solidFill>
                    <a:srgbClr val="00B05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1</a:t>
              </a:r>
              <a:r>
                <a:rPr lang="ko-KR" altLang="en-US" b="1" dirty="0">
                  <a:solidFill>
                    <a:srgbClr val="00B05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초 </a:t>
              </a:r>
              <a:r>
                <a:rPr lang="ko-KR" altLang="en-US" b="1" dirty="0">
                  <a:solidFill>
                    <a:srgbClr val="6C52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동안 동시 접속하는 </a:t>
              </a:r>
              <a:r>
                <a:rPr lang="en-US" altLang="ko-KR" b="1" dirty="0">
                  <a:solidFill>
                    <a:srgbClr val="00B05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700</a:t>
              </a:r>
              <a:r>
                <a:rPr lang="ko-KR" altLang="en-US" b="1" dirty="0">
                  <a:solidFill>
                    <a:srgbClr val="00B05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명</a:t>
              </a:r>
              <a:r>
                <a:rPr lang="ko-KR" altLang="en-US" b="1" dirty="0">
                  <a:solidFill>
                    <a:srgbClr val="6C52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의 유저가 </a:t>
              </a:r>
              <a:endParaRPr lang="en-US" altLang="ko-KR" b="1" dirty="0">
                <a:solidFill>
                  <a:srgbClr val="6C52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ctr"/>
              <a:r>
                <a:rPr lang="ko-KR" altLang="en-US" b="1" dirty="0">
                  <a:solidFill>
                    <a:srgbClr val="6C52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총 </a:t>
              </a:r>
              <a:r>
                <a:rPr lang="en-US" altLang="ko-KR" b="1" dirty="0">
                  <a:solidFill>
                    <a:srgbClr val="00B05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10</a:t>
              </a:r>
              <a:r>
                <a:rPr lang="ko-KR" altLang="en-US" b="1" dirty="0">
                  <a:solidFill>
                    <a:srgbClr val="00B05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회</a:t>
              </a:r>
              <a:r>
                <a:rPr lang="ko-KR" altLang="en-US" b="1" dirty="0">
                  <a:solidFill>
                    <a:srgbClr val="6C52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해당 동작을 반복하는 상황</a:t>
              </a:r>
              <a:endParaRPr lang="en-US" altLang="ko-KR" b="1" dirty="0">
                <a:solidFill>
                  <a:srgbClr val="6C52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66989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462" y="0"/>
            <a:ext cx="10888663" cy="7772400"/>
            <a:chOff x="-56796" y="426618"/>
            <a:chExt cx="11018353" cy="692955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6796" y="426618"/>
              <a:ext cx="11018353" cy="6929553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D05DBADD-F4B9-D3B1-DC82-96AE63EE08D4}"/>
              </a:ext>
            </a:extLst>
          </p:cNvPr>
          <p:cNvSpPr txBox="1"/>
          <p:nvPr/>
        </p:nvSpPr>
        <p:spPr>
          <a:xfrm>
            <a:off x="2747168" y="3224480"/>
            <a:ext cx="54292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시연</a:t>
            </a:r>
          </a:p>
        </p:txBody>
      </p:sp>
    </p:spTree>
    <p:extLst>
      <p:ext uri="{BB962C8B-B14F-4D97-AF65-F5344CB8AC3E}">
        <p14:creationId xmlns:p14="http://schemas.microsoft.com/office/powerpoint/2010/main" val="25350673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529ADA35-BBFA-1081-58AF-871E8B131E63}"/>
              </a:ext>
            </a:extLst>
          </p:cNvPr>
          <p:cNvGrpSpPr/>
          <p:nvPr/>
        </p:nvGrpSpPr>
        <p:grpSpPr>
          <a:xfrm>
            <a:off x="-7287542" y="-25400"/>
            <a:ext cx="10403508" cy="7946185"/>
            <a:chOff x="-117476" y="-25400"/>
            <a:chExt cx="10403508" cy="7946185"/>
          </a:xfrm>
        </p:grpSpPr>
        <p:sp>
          <p:nvSpPr>
            <p:cNvPr id="7" name="자유형: 도형 6">
              <a:extLst>
                <a:ext uri="{FF2B5EF4-FFF2-40B4-BE49-F238E27FC236}">
                  <a16:creationId xmlns:a16="http://schemas.microsoft.com/office/drawing/2014/main" id="{39B5F210-1FAD-78C4-BE9E-2C73EACD18EC}"/>
                </a:ext>
              </a:extLst>
            </p:cNvPr>
            <p:cNvSpPr/>
            <p:nvPr/>
          </p:nvSpPr>
          <p:spPr>
            <a:xfrm>
              <a:off x="-117476" y="-25400"/>
              <a:ext cx="10403508" cy="7946185"/>
            </a:xfrm>
            <a:custGeom>
              <a:avLst/>
              <a:gdLst>
                <a:gd name="connsiteX0" fmla="*/ 0 w 10896600"/>
                <a:gd name="connsiteY0" fmla="*/ 0 h 7391400"/>
                <a:gd name="connsiteX1" fmla="*/ 10896600 w 10896600"/>
                <a:gd name="connsiteY1" fmla="*/ 9525 h 7391400"/>
                <a:gd name="connsiteX2" fmla="*/ 7591425 w 10896600"/>
                <a:gd name="connsiteY2" fmla="*/ 7391400 h 7391400"/>
                <a:gd name="connsiteX3" fmla="*/ 0 w 10896600"/>
                <a:gd name="connsiteY3" fmla="*/ 7391400 h 7391400"/>
                <a:gd name="connsiteX4" fmla="*/ 0 w 10896600"/>
                <a:gd name="connsiteY4" fmla="*/ 0 h 7391400"/>
                <a:gd name="connsiteX0" fmla="*/ 0 w 9210675"/>
                <a:gd name="connsiteY0" fmla="*/ 0 h 7391400"/>
                <a:gd name="connsiteX1" fmla="*/ 9210675 w 9210675"/>
                <a:gd name="connsiteY1" fmla="*/ 19050 h 7391400"/>
                <a:gd name="connsiteX2" fmla="*/ 7591425 w 9210675"/>
                <a:gd name="connsiteY2" fmla="*/ 7391400 h 7391400"/>
                <a:gd name="connsiteX3" fmla="*/ 0 w 9210675"/>
                <a:gd name="connsiteY3" fmla="*/ 7391400 h 7391400"/>
                <a:gd name="connsiteX4" fmla="*/ 0 w 9210675"/>
                <a:gd name="connsiteY4" fmla="*/ 0 h 7391400"/>
                <a:gd name="connsiteX0" fmla="*/ 0 w 9210675"/>
                <a:gd name="connsiteY0" fmla="*/ 0 h 7391400"/>
                <a:gd name="connsiteX1" fmla="*/ 9210675 w 9210675"/>
                <a:gd name="connsiteY1" fmla="*/ 19050 h 7391400"/>
                <a:gd name="connsiteX2" fmla="*/ 7041260 w 9210675"/>
                <a:gd name="connsiteY2" fmla="*/ 7343090 h 7391400"/>
                <a:gd name="connsiteX3" fmla="*/ 0 w 9210675"/>
                <a:gd name="connsiteY3" fmla="*/ 7391400 h 7391400"/>
                <a:gd name="connsiteX4" fmla="*/ 0 w 9210675"/>
                <a:gd name="connsiteY4" fmla="*/ 0 h 7391400"/>
                <a:gd name="connsiteX0" fmla="*/ 0 w 10044471"/>
                <a:gd name="connsiteY0" fmla="*/ 0 h 7391400"/>
                <a:gd name="connsiteX1" fmla="*/ 10044471 w 10044471"/>
                <a:gd name="connsiteY1" fmla="*/ 19050 h 7391400"/>
                <a:gd name="connsiteX2" fmla="*/ 7875056 w 10044471"/>
                <a:gd name="connsiteY2" fmla="*/ 7343090 h 7391400"/>
                <a:gd name="connsiteX3" fmla="*/ 833796 w 10044471"/>
                <a:gd name="connsiteY3" fmla="*/ 7391400 h 7391400"/>
                <a:gd name="connsiteX4" fmla="*/ 0 w 10044471"/>
                <a:gd name="connsiteY4" fmla="*/ 0 h 7391400"/>
                <a:gd name="connsiteX0" fmla="*/ 0 w 10044471"/>
                <a:gd name="connsiteY0" fmla="*/ 0 h 7391400"/>
                <a:gd name="connsiteX1" fmla="*/ 10044471 w 10044471"/>
                <a:gd name="connsiteY1" fmla="*/ 19050 h 7391400"/>
                <a:gd name="connsiteX2" fmla="*/ 7875056 w 10044471"/>
                <a:gd name="connsiteY2" fmla="*/ 7343090 h 7391400"/>
                <a:gd name="connsiteX3" fmla="*/ 85832 w 10044471"/>
                <a:gd name="connsiteY3" fmla="*/ 7391400 h 7391400"/>
                <a:gd name="connsiteX4" fmla="*/ 0 w 10044471"/>
                <a:gd name="connsiteY4" fmla="*/ 0 h 7391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44471" h="7391400">
                  <a:moveTo>
                    <a:pt x="0" y="0"/>
                  </a:moveTo>
                  <a:lnTo>
                    <a:pt x="10044471" y="19050"/>
                  </a:lnTo>
                  <a:lnTo>
                    <a:pt x="7875056" y="7343090"/>
                  </a:lnTo>
                  <a:lnTo>
                    <a:pt x="85832" y="73914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8F4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E6A3893E-487E-78E6-D04E-577F0A8A94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16298" y="1456745"/>
              <a:ext cx="1254119" cy="1254119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effectLst>
              <a:outerShdw blurRad="50800" dist="50800" dir="5400000" algn="ctr" rotWithShape="0">
                <a:srgbClr val="000000">
                  <a:alpha val="53000"/>
                </a:srgbClr>
              </a:outerShdw>
            </a:effectLst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6F009BE-76B2-A51C-6D73-60EB41F5A78A}"/>
                </a:ext>
              </a:extLst>
            </p:cNvPr>
            <p:cNvSpPr txBox="1"/>
            <p:nvPr/>
          </p:nvSpPr>
          <p:spPr>
            <a:xfrm>
              <a:off x="7955375" y="2850940"/>
              <a:ext cx="1022698" cy="16619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>
                  <a:solidFill>
                    <a:srgbClr val="2E3917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#1</a:t>
              </a:r>
            </a:p>
            <a:p>
              <a:r>
                <a:rPr lang="ko-KR" altLang="en-US" sz="2800" dirty="0">
                  <a:solidFill>
                    <a:srgbClr val="2E3917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팀원 소개</a:t>
              </a:r>
              <a:endParaRPr lang="en-US" altLang="ko-KR" sz="2800" dirty="0">
                <a:solidFill>
                  <a:srgbClr val="2E3917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endPara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ED244422-900C-99E6-4A1F-46F79E251467}"/>
              </a:ext>
            </a:extLst>
          </p:cNvPr>
          <p:cNvGrpSpPr/>
          <p:nvPr/>
        </p:nvGrpSpPr>
        <p:grpSpPr>
          <a:xfrm>
            <a:off x="-8336648" y="-25400"/>
            <a:ext cx="8146478" cy="7920785"/>
            <a:chOff x="139702" y="-25400"/>
            <a:chExt cx="8146478" cy="7920785"/>
          </a:xfrm>
        </p:grpSpPr>
        <p:sp>
          <p:nvSpPr>
            <p:cNvPr id="8" name="자유형: 도형 7">
              <a:extLst>
                <a:ext uri="{FF2B5EF4-FFF2-40B4-BE49-F238E27FC236}">
                  <a16:creationId xmlns:a16="http://schemas.microsoft.com/office/drawing/2014/main" id="{9FDDE530-19F6-940D-D49F-9F0622434AF3}"/>
                </a:ext>
              </a:extLst>
            </p:cNvPr>
            <p:cNvSpPr/>
            <p:nvPr/>
          </p:nvSpPr>
          <p:spPr>
            <a:xfrm>
              <a:off x="139702" y="-25400"/>
              <a:ext cx="8146478" cy="7920785"/>
            </a:xfrm>
            <a:custGeom>
              <a:avLst/>
              <a:gdLst>
                <a:gd name="connsiteX0" fmla="*/ 0 w 10896600"/>
                <a:gd name="connsiteY0" fmla="*/ 0 h 7391400"/>
                <a:gd name="connsiteX1" fmla="*/ 10896600 w 10896600"/>
                <a:gd name="connsiteY1" fmla="*/ 9525 h 7391400"/>
                <a:gd name="connsiteX2" fmla="*/ 7591425 w 10896600"/>
                <a:gd name="connsiteY2" fmla="*/ 7391400 h 7391400"/>
                <a:gd name="connsiteX3" fmla="*/ 0 w 10896600"/>
                <a:gd name="connsiteY3" fmla="*/ 7391400 h 7391400"/>
                <a:gd name="connsiteX4" fmla="*/ 0 w 10896600"/>
                <a:gd name="connsiteY4" fmla="*/ 0 h 7391400"/>
                <a:gd name="connsiteX0" fmla="*/ 0 w 9210675"/>
                <a:gd name="connsiteY0" fmla="*/ 0 h 7391400"/>
                <a:gd name="connsiteX1" fmla="*/ 9210675 w 9210675"/>
                <a:gd name="connsiteY1" fmla="*/ 19050 h 7391400"/>
                <a:gd name="connsiteX2" fmla="*/ 7591425 w 9210675"/>
                <a:gd name="connsiteY2" fmla="*/ 7391400 h 7391400"/>
                <a:gd name="connsiteX3" fmla="*/ 0 w 9210675"/>
                <a:gd name="connsiteY3" fmla="*/ 7391400 h 7391400"/>
                <a:gd name="connsiteX4" fmla="*/ 0 w 9210675"/>
                <a:gd name="connsiteY4" fmla="*/ 0 h 7391400"/>
                <a:gd name="connsiteX0" fmla="*/ 0 w 9210675"/>
                <a:gd name="connsiteY0" fmla="*/ 0 h 7391400"/>
                <a:gd name="connsiteX1" fmla="*/ 9210675 w 9210675"/>
                <a:gd name="connsiteY1" fmla="*/ 19050 h 7391400"/>
                <a:gd name="connsiteX2" fmla="*/ 7041260 w 9210675"/>
                <a:gd name="connsiteY2" fmla="*/ 7343090 h 7391400"/>
                <a:gd name="connsiteX3" fmla="*/ 0 w 9210675"/>
                <a:gd name="connsiteY3" fmla="*/ 7391400 h 7391400"/>
                <a:gd name="connsiteX4" fmla="*/ 0 w 9210675"/>
                <a:gd name="connsiteY4" fmla="*/ 0 h 7391400"/>
                <a:gd name="connsiteX0" fmla="*/ 1320395 w 9210675"/>
                <a:gd name="connsiteY0" fmla="*/ 0 h 7391400"/>
                <a:gd name="connsiteX1" fmla="*/ 9210675 w 9210675"/>
                <a:gd name="connsiteY1" fmla="*/ 19050 h 7391400"/>
                <a:gd name="connsiteX2" fmla="*/ 7041260 w 9210675"/>
                <a:gd name="connsiteY2" fmla="*/ 7343090 h 7391400"/>
                <a:gd name="connsiteX3" fmla="*/ 0 w 9210675"/>
                <a:gd name="connsiteY3" fmla="*/ 7391400 h 7391400"/>
                <a:gd name="connsiteX4" fmla="*/ 1320395 w 9210675"/>
                <a:gd name="connsiteY4" fmla="*/ 0 h 7391400"/>
                <a:gd name="connsiteX0" fmla="*/ 0 w 7890280"/>
                <a:gd name="connsiteY0" fmla="*/ 0 h 7373284"/>
                <a:gd name="connsiteX1" fmla="*/ 7890280 w 7890280"/>
                <a:gd name="connsiteY1" fmla="*/ 19050 h 7373284"/>
                <a:gd name="connsiteX2" fmla="*/ 5720865 w 7890280"/>
                <a:gd name="connsiteY2" fmla="*/ 7343090 h 7373284"/>
                <a:gd name="connsiteX3" fmla="*/ 0 w 7890280"/>
                <a:gd name="connsiteY3" fmla="*/ 7373284 h 7373284"/>
                <a:gd name="connsiteX4" fmla="*/ 0 w 7890280"/>
                <a:gd name="connsiteY4" fmla="*/ 0 h 7373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90280" h="7373284">
                  <a:moveTo>
                    <a:pt x="0" y="0"/>
                  </a:moveTo>
                  <a:lnTo>
                    <a:pt x="7890280" y="19050"/>
                  </a:lnTo>
                  <a:lnTo>
                    <a:pt x="5720865" y="7343090"/>
                  </a:lnTo>
                  <a:lnTo>
                    <a:pt x="0" y="73732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EEF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D4DC587C-1E55-2647-1FD0-5D5B6CC037F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24166" y="1456744"/>
              <a:ext cx="1254119" cy="1254119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effectLst>
              <a:outerShdw blurRad="50800" dist="50800" dir="5400000" algn="ctr" rotWithShape="0">
                <a:srgbClr val="000000">
                  <a:alpha val="53000"/>
                </a:srgbClr>
              </a:outerShdw>
            </a:effectLst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D40D9AF-9A85-816F-00D4-F4BC2F82CA77}"/>
                </a:ext>
              </a:extLst>
            </p:cNvPr>
            <p:cNvSpPr txBox="1"/>
            <p:nvPr/>
          </p:nvSpPr>
          <p:spPr>
            <a:xfrm>
              <a:off x="5871825" y="2871500"/>
              <a:ext cx="1032925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>
                  <a:solidFill>
                    <a:srgbClr val="2E3917"/>
                  </a:solidFill>
                </a:rPr>
                <a:t>#2</a:t>
              </a:r>
            </a:p>
            <a:p>
              <a:r>
                <a:rPr lang="ko-KR" altLang="en-US" sz="2800" dirty="0">
                  <a:solidFill>
                    <a:srgbClr val="2E3917"/>
                  </a:solidFill>
                </a:rPr>
                <a:t>주제 소개</a:t>
              </a:r>
              <a:endParaRPr lang="ko-KR" altLang="en-US" dirty="0"/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7156758B-DAB8-9ED2-D0EB-6E4335026E20}"/>
              </a:ext>
            </a:extLst>
          </p:cNvPr>
          <p:cNvGrpSpPr/>
          <p:nvPr/>
        </p:nvGrpSpPr>
        <p:grpSpPr>
          <a:xfrm>
            <a:off x="-8581407" y="-31387"/>
            <a:ext cx="6234114" cy="7946185"/>
            <a:chOff x="-88704" y="-1"/>
            <a:chExt cx="6234114" cy="7946185"/>
          </a:xfrm>
        </p:grpSpPr>
        <p:sp>
          <p:nvSpPr>
            <p:cNvPr id="9" name="자유형: 도형 8">
              <a:extLst>
                <a:ext uri="{FF2B5EF4-FFF2-40B4-BE49-F238E27FC236}">
                  <a16:creationId xmlns:a16="http://schemas.microsoft.com/office/drawing/2014/main" id="{650F8D68-98D1-9E43-999C-6A44EBCE5475}"/>
                </a:ext>
              </a:extLst>
            </p:cNvPr>
            <p:cNvSpPr/>
            <p:nvPr/>
          </p:nvSpPr>
          <p:spPr>
            <a:xfrm>
              <a:off x="-88704" y="-1"/>
              <a:ext cx="6234114" cy="7946185"/>
            </a:xfrm>
            <a:custGeom>
              <a:avLst/>
              <a:gdLst>
                <a:gd name="connsiteX0" fmla="*/ 0 w 10896600"/>
                <a:gd name="connsiteY0" fmla="*/ 0 h 7391400"/>
                <a:gd name="connsiteX1" fmla="*/ 10896600 w 10896600"/>
                <a:gd name="connsiteY1" fmla="*/ 9525 h 7391400"/>
                <a:gd name="connsiteX2" fmla="*/ 7591425 w 10896600"/>
                <a:gd name="connsiteY2" fmla="*/ 7391400 h 7391400"/>
                <a:gd name="connsiteX3" fmla="*/ 0 w 10896600"/>
                <a:gd name="connsiteY3" fmla="*/ 7391400 h 7391400"/>
                <a:gd name="connsiteX4" fmla="*/ 0 w 10896600"/>
                <a:gd name="connsiteY4" fmla="*/ 0 h 7391400"/>
                <a:gd name="connsiteX0" fmla="*/ 0 w 9210675"/>
                <a:gd name="connsiteY0" fmla="*/ 0 h 7391400"/>
                <a:gd name="connsiteX1" fmla="*/ 9210675 w 9210675"/>
                <a:gd name="connsiteY1" fmla="*/ 19050 h 7391400"/>
                <a:gd name="connsiteX2" fmla="*/ 7591425 w 9210675"/>
                <a:gd name="connsiteY2" fmla="*/ 7391400 h 7391400"/>
                <a:gd name="connsiteX3" fmla="*/ 0 w 9210675"/>
                <a:gd name="connsiteY3" fmla="*/ 7391400 h 7391400"/>
                <a:gd name="connsiteX4" fmla="*/ 0 w 9210675"/>
                <a:gd name="connsiteY4" fmla="*/ 0 h 7391400"/>
                <a:gd name="connsiteX0" fmla="*/ 0 w 9210675"/>
                <a:gd name="connsiteY0" fmla="*/ 0 h 7391400"/>
                <a:gd name="connsiteX1" fmla="*/ 9210675 w 9210675"/>
                <a:gd name="connsiteY1" fmla="*/ 19050 h 7391400"/>
                <a:gd name="connsiteX2" fmla="*/ 7041260 w 9210675"/>
                <a:gd name="connsiteY2" fmla="*/ 7343090 h 7391400"/>
                <a:gd name="connsiteX3" fmla="*/ 0 w 9210675"/>
                <a:gd name="connsiteY3" fmla="*/ 7391400 h 7391400"/>
                <a:gd name="connsiteX4" fmla="*/ 0 w 9210675"/>
                <a:gd name="connsiteY4" fmla="*/ 0 h 7391400"/>
                <a:gd name="connsiteX0" fmla="*/ 3264311 w 9210675"/>
                <a:gd name="connsiteY0" fmla="*/ 35299 h 7372350"/>
                <a:gd name="connsiteX1" fmla="*/ 9210675 w 9210675"/>
                <a:gd name="connsiteY1" fmla="*/ 0 h 7372350"/>
                <a:gd name="connsiteX2" fmla="*/ 7041260 w 9210675"/>
                <a:gd name="connsiteY2" fmla="*/ 7324040 h 7372350"/>
                <a:gd name="connsiteX3" fmla="*/ 0 w 9210675"/>
                <a:gd name="connsiteY3" fmla="*/ 7372350 h 7372350"/>
                <a:gd name="connsiteX4" fmla="*/ 3264311 w 9210675"/>
                <a:gd name="connsiteY4" fmla="*/ 35299 h 7372350"/>
                <a:gd name="connsiteX0" fmla="*/ 91694 w 6038058"/>
                <a:gd name="connsiteY0" fmla="*/ 35299 h 7324040"/>
                <a:gd name="connsiteX1" fmla="*/ 6038058 w 6038058"/>
                <a:gd name="connsiteY1" fmla="*/ 0 h 7324040"/>
                <a:gd name="connsiteX2" fmla="*/ 3868643 w 6038058"/>
                <a:gd name="connsiteY2" fmla="*/ 7324040 h 7324040"/>
                <a:gd name="connsiteX3" fmla="*/ 0 w 6038058"/>
                <a:gd name="connsiteY3" fmla="*/ 7281769 h 7324040"/>
                <a:gd name="connsiteX4" fmla="*/ 91694 w 6038058"/>
                <a:gd name="connsiteY4" fmla="*/ 35299 h 7324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38058" h="7324040">
                  <a:moveTo>
                    <a:pt x="91694" y="35299"/>
                  </a:moveTo>
                  <a:lnTo>
                    <a:pt x="6038058" y="0"/>
                  </a:lnTo>
                  <a:lnTo>
                    <a:pt x="3868643" y="7324040"/>
                  </a:lnTo>
                  <a:lnTo>
                    <a:pt x="0" y="7281769"/>
                  </a:lnTo>
                  <a:lnTo>
                    <a:pt x="91694" y="35299"/>
                  </a:lnTo>
                  <a:close/>
                </a:path>
              </a:pathLst>
            </a:custGeom>
            <a:solidFill>
              <a:srgbClr val="82C2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EA02555B-25C0-E517-AE5F-F04311C3951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62152" y="1371600"/>
              <a:ext cx="1254119" cy="1254119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effectLst>
              <a:outerShdw blurRad="50800" dist="50800" dir="5400000" algn="ctr" rotWithShape="0">
                <a:srgbClr val="000000">
                  <a:alpha val="53000"/>
                </a:srgbClr>
              </a:outerShdw>
            </a:effec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651DF91-5631-F56C-D2C3-0B2270897BE4}"/>
                </a:ext>
              </a:extLst>
            </p:cNvPr>
            <p:cNvSpPr txBox="1"/>
            <p:nvPr/>
          </p:nvSpPr>
          <p:spPr>
            <a:xfrm>
              <a:off x="3760394" y="2871500"/>
              <a:ext cx="1032925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>
                  <a:solidFill>
                    <a:srgbClr val="2E3917"/>
                  </a:solidFill>
                </a:rPr>
                <a:t>#3</a:t>
              </a:r>
            </a:p>
            <a:p>
              <a:r>
                <a:rPr lang="ko-KR" altLang="en-US" sz="2800" dirty="0">
                  <a:solidFill>
                    <a:srgbClr val="2E3917"/>
                  </a:solidFill>
                </a:rPr>
                <a:t>프로젝트</a:t>
              </a:r>
              <a:endParaRPr lang="en-US" altLang="ko-KR" sz="2800" dirty="0">
                <a:solidFill>
                  <a:srgbClr val="2E3917"/>
                </a:solidFill>
              </a:endParaRPr>
            </a:p>
            <a:p>
              <a:r>
                <a:rPr lang="ko-KR" altLang="en-US" sz="2800" dirty="0">
                  <a:solidFill>
                    <a:srgbClr val="2E3917"/>
                  </a:solidFill>
                </a:rPr>
                <a:t>소개</a:t>
              </a:r>
              <a:endParaRPr lang="ko-KR" altLang="en-US" dirty="0"/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94465F0A-B03B-B116-C67C-A738FC3B738F}"/>
              </a:ext>
            </a:extLst>
          </p:cNvPr>
          <p:cNvGrpSpPr/>
          <p:nvPr/>
        </p:nvGrpSpPr>
        <p:grpSpPr>
          <a:xfrm>
            <a:off x="-8814488" y="-50800"/>
            <a:ext cx="4246014" cy="7946185"/>
            <a:chOff x="-338138" y="-50800"/>
            <a:chExt cx="4246014" cy="7946185"/>
          </a:xfrm>
        </p:grpSpPr>
        <p:sp>
          <p:nvSpPr>
            <p:cNvPr id="11" name="자유형: 도형 10">
              <a:extLst>
                <a:ext uri="{FF2B5EF4-FFF2-40B4-BE49-F238E27FC236}">
                  <a16:creationId xmlns:a16="http://schemas.microsoft.com/office/drawing/2014/main" id="{75540275-5ECA-4FF8-7211-8D9751EE91C5}"/>
                </a:ext>
              </a:extLst>
            </p:cNvPr>
            <p:cNvSpPr/>
            <p:nvPr/>
          </p:nvSpPr>
          <p:spPr>
            <a:xfrm>
              <a:off x="-338138" y="-50800"/>
              <a:ext cx="4246014" cy="7946185"/>
            </a:xfrm>
            <a:custGeom>
              <a:avLst/>
              <a:gdLst>
                <a:gd name="connsiteX0" fmla="*/ 0 w 10896600"/>
                <a:gd name="connsiteY0" fmla="*/ 0 h 7391400"/>
                <a:gd name="connsiteX1" fmla="*/ 10896600 w 10896600"/>
                <a:gd name="connsiteY1" fmla="*/ 9525 h 7391400"/>
                <a:gd name="connsiteX2" fmla="*/ 7591425 w 10896600"/>
                <a:gd name="connsiteY2" fmla="*/ 7391400 h 7391400"/>
                <a:gd name="connsiteX3" fmla="*/ 0 w 10896600"/>
                <a:gd name="connsiteY3" fmla="*/ 7391400 h 7391400"/>
                <a:gd name="connsiteX4" fmla="*/ 0 w 10896600"/>
                <a:gd name="connsiteY4" fmla="*/ 0 h 7391400"/>
                <a:gd name="connsiteX0" fmla="*/ 0 w 9210675"/>
                <a:gd name="connsiteY0" fmla="*/ 0 h 7391400"/>
                <a:gd name="connsiteX1" fmla="*/ 9210675 w 9210675"/>
                <a:gd name="connsiteY1" fmla="*/ 19050 h 7391400"/>
                <a:gd name="connsiteX2" fmla="*/ 7591425 w 9210675"/>
                <a:gd name="connsiteY2" fmla="*/ 7391400 h 7391400"/>
                <a:gd name="connsiteX3" fmla="*/ 0 w 9210675"/>
                <a:gd name="connsiteY3" fmla="*/ 7391400 h 7391400"/>
                <a:gd name="connsiteX4" fmla="*/ 0 w 9210675"/>
                <a:gd name="connsiteY4" fmla="*/ 0 h 7391400"/>
                <a:gd name="connsiteX0" fmla="*/ 0 w 9210675"/>
                <a:gd name="connsiteY0" fmla="*/ 0 h 7391400"/>
                <a:gd name="connsiteX1" fmla="*/ 9210675 w 9210675"/>
                <a:gd name="connsiteY1" fmla="*/ 19050 h 7391400"/>
                <a:gd name="connsiteX2" fmla="*/ 7041260 w 9210675"/>
                <a:gd name="connsiteY2" fmla="*/ 7343090 h 7391400"/>
                <a:gd name="connsiteX3" fmla="*/ 0 w 9210675"/>
                <a:gd name="connsiteY3" fmla="*/ 7391400 h 7391400"/>
                <a:gd name="connsiteX4" fmla="*/ 0 w 9210675"/>
                <a:gd name="connsiteY4" fmla="*/ 0 h 7391400"/>
                <a:gd name="connsiteX0" fmla="*/ 5575003 w 9210675"/>
                <a:gd name="connsiteY0" fmla="*/ 0 h 7427632"/>
                <a:gd name="connsiteX1" fmla="*/ 9210675 w 9210675"/>
                <a:gd name="connsiteY1" fmla="*/ 55282 h 7427632"/>
                <a:gd name="connsiteX2" fmla="*/ 7041260 w 9210675"/>
                <a:gd name="connsiteY2" fmla="*/ 7379322 h 7427632"/>
                <a:gd name="connsiteX3" fmla="*/ 0 w 9210675"/>
                <a:gd name="connsiteY3" fmla="*/ 7427632 h 7427632"/>
                <a:gd name="connsiteX4" fmla="*/ 5575003 w 9210675"/>
                <a:gd name="connsiteY4" fmla="*/ 0 h 7427632"/>
                <a:gd name="connsiteX0" fmla="*/ 5098194 w 9210675"/>
                <a:gd name="connsiteY0" fmla="*/ 0 h 7391400"/>
                <a:gd name="connsiteX1" fmla="*/ 9210675 w 9210675"/>
                <a:gd name="connsiteY1" fmla="*/ 19050 h 7391400"/>
                <a:gd name="connsiteX2" fmla="*/ 7041260 w 9210675"/>
                <a:gd name="connsiteY2" fmla="*/ 7343090 h 7391400"/>
                <a:gd name="connsiteX3" fmla="*/ 0 w 9210675"/>
                <a:gd name="connsiteY3" fmla="*/ 7391400 h 7391400"/>
                <a:gd name="connsiteX4" fmla="*/ 5098194 w 9210675"/>
                <a:gd name="connsiteY4" fmla="*/ 0 h 7391400"/>
                <a:gd name="connsiteX0" fmla="*/ 0 w 4112481"/>
                <a:gd name="connsiteY0" fmla="*/ 0 h 7373284"/>
                <a:gd name="connsiteX1" fmla="*/ 4112481 w 4112481"/>
                <a:gd name="connsiteY1" fmla="*/ 19050 h 7373284"/>
                <a:gd name="connsiteX2" fmla="*/ 1943066 w 4112481"/>
                <a:gd name="connsiteY2" fmla="*/ 7343090 h 7373284"/>
                <a:gd name="connsiteX3" fmla="*/ 36677 w 4112481"/>
                <a:gd name="connsiteY3" fmla="*/ 7373284 h 7373284"/>
                <a:gd name="connsiteX4" fmla="*/ 0 w 4112481"/>
                <a:gd name="connsiteY4" fmla="*/ 0 h 7373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12481" h="7373284">
                  <a:moveTo>
                    <a:pt x="0" y="0"/>
                  </a:moveTo>
                  <a:lnTo>
                    <a:pt x="4112481" y="19050"/>
                  </a:lnTo>
                  <a:lnTo>
                    <a:pt x="1943066" y="7343090"/>
                  </a:lnTo>
                  <a:lnTo>
                    <a:pt x="36677" y="73732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B87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98C6403B-A078-0E23-FB11-562C2116D16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21332" y="1564213"/>
              <a:ext cx="1032925" cy="1032925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effectLst>
              <a:outerShdw blurRad="50800" dist="50800" dir="5400000" algn="ctr" rotWithShape="0">
                <a:srgbClr val="000000">
                  <a:alpha val="53000"/>
                </a:srgbClr>
              </a:outerShdw>
            </a:effec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D731899-5F19-3970-5A64-39AFC604A7C9}"/>
                </a:ext>
              </a:extLst>
            </p:cNvPr>
            <p:cNvSpPr txBox="1"/>
            <p:nvPr/>
          </p:nvSpPr>
          <p:spPr>
            <a:xfrm>
              <a:off x="1587020" y="2850939"/>
              <a:ext cx="1032925" cy="12311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>
                  <a:solidFill>
                    <a:srgbClr val="E1EBCD"/>
                  </a:solidFill>
                </a:rPr>
                <a:t>#4</a:t>
              </a:r>
            </a:p>
            <a:p>
              <a:r>
                <a:rPr lang="en-US" altLang="ko-KR" sz="2800" dirty="0">
                  <a:solidFill>
                    <a:srgbClr val="E1EBCD"/>
                  </a:solidFill>
                </a:rPr>
                <a:t>FAQ</a:t>
              </a:r>
            </a:p>
            <a:p>
              <a:endParaRPr lang="ko-KR" altLang="en-US" dirty="0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425B4C33-D251-9608-E467-B436CDAF4B35}"/>
              </a:ext>
            </a:extLst>
          </p:cNvPr>
          <p:cNvSpPr txBox="1"/>
          <p:nvPr/>
        </p:nvSpPr>
        <p:spPr>
          <a:xfrm>
            <a:off x="11168062" y="3873500"/>
            <a:ext cx="6113970" cy="357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2400" dirty="0"/>
          </a:p>
          <a:p>
            <a:pPr marL="342900" indent="-342900">
              <a:buAutoNum type="arabicPeriod"/>
            </a:pPr>
            <a:r>
              <a:rPr lang="ko-KR" altLang="en-US" sz="1600" dirty="0"/>
              <a:t>팀원 소개</a:t>
            </a:r>
            <a:endParaRPr lang="en-US" altLang="ko-KR" sz="1600" dirty="0"/>
          </a:p>
          <a:p>
            <a:pPr marL="342900" indent="-342900">
              <a:buAutoNum type="arabicPeriod"/>
            </a:pPr>
            <a:endParaRPr lang="en-US" altLang="ko-KR" sz="1600" dirty="0"/>
          </a:p>
          <a:p>
            <a:pPr marL="342900" indent="-342900">
              <a:buAutoNum type="arabicPeriod"/>
            </a:pPr>
            <a:r>
              <a:rPr lang="ko-KR" altLang="en-US" sz="1600" dirty="0"/>
              <a:t>주제 소개</a:t>
            </a:r>
            <a:endParaRPr lang="en-US" altLang="ko-KR" sz="1600" dirty="0"/>
          </a:p>
          <a:p>
            <a:pPr marL="800100" lvl="1" indent="-342900">
              <a:buAutoNum type="arabicPeriod"/>
            </a:pPr>
            <a:r>
              <a:rPr lang="ko-KR" altLang="en-US" sz="1600" dirty="0"/>
              <a:t>기획 배경</a:t>
            </a:r>
            <a:endParaRPr lang="en-US" altLang="ko-KR" sz="1600" dirty="0"/>
          </a:p>
          <a:p>
            <a:pPr marL="800100" lvl="1" indent="-342900">
              <a:buAutoNum type="arabicPeriod"/>
            </a:pPr>
            <a:r>
              <a:rPr lang="ko-KR" altLang="en-US" sz="1600" dirty="0"/>
              <a:t>문제 해결 방안</a:t>
            </a:r>
            <a:endParaRPr lang="en-US" altLang="ko-KR" sz="1600" dirty="0"/>
          </a:p>
          <a:p>
            <a:pPr marL="800100" lvl="1" indent="-342900">
              <a:buAutoNum type="arabicPeriod"/>
            </a:pPr>
            <a:endParaRPr lang="en-US" altLang="ko-KR" sz="1600" dirty="0"/>
          </a:p>
          <a:p>
            <a:pPr marL="342900" indent="-342900">
              <a:buAutoNum type="arabicPeriod"/>
            </a:pPr>
            <a:r>
              <a:rPr lang="ko-KR" altLang="en-US" sz="1600" dirty="0"/>
              <a:t>프로젝트 소개</a:t>
            </a:r>
            <a:endParaRPr lang="en-US" altLang="ko-KR" sz="1600" dirty="0"/>
          </a:p>
          <a:p>
            <a:pPr marL="800100" lvl="1" indent="-342900">
              <a:buAutoNum type="arabicPeriod"/>
            </a:pPr>
            <a:r>
              <a:rPr lang="ko-KR" altLang="en-US" sz="1600" dirty="0"/>
              <a:t>기술 스택</a:t>
            </a:r>
            <a:endParaRPr lang="en-US" altLang="ko-KR" sz="1600" dirty="0"/>
          </a:p>
          <a:p>
            <a:pPr marL="800100" lvl="1" indent="-342900">
              <a:buAutoNum type="arabicPeriod"/>
            </a:pPr>
            <a:r>
              <a:rPr lang="ko-KR" altLang="en-US" sz="1600" dirty="0"/>
              <a:t>기능 소개 및 시연</a:t>
            </a:r>
            <a:endParaRPr lang="en-US" altLang="ko-KR" sz="1600" dirty="0"/>
          </a:p>
          <a:p>
            <a:pPr marL="342900" indent="-342900">
              <a:buAutoNum type="arabicPeriod"/>
            </a:pPr>
            <a:endParaRPr lang="en-US" altLang="ko-KR" sz="1600" dirty="0"/>
          </a:p>
          <a:p>
            <a:r>
              <a:rPr lang="en-US" altLang="ko-KR" sz="1600" dirty="0"/>
              <a:t>4.  FAQ</a:t>
            </a:r>
          </a:p>
          <a:p>
            <a:endParaRPr lang="ko-KR" altLang="en-US" sz="2400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85DA5FB-9333-95F2-1754-538572892C31}"/>
              </a:ext>
            </a:extLst>
          </p:cNvPr>
          <p:cNvGrpSpPr/>
          <p:nvPr/>
        </p:nvGrpSpPr>
        <p:grpSpPr>
          <a:xfrm>
            <a:off x="3721727" y="2342403"/>
            <a:ext cx="3987673" cy="1200329"/>
            <a:chOff x="3432344" y="5543063"/>
            <a:chExt cx="3987673" cy="1200329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EB39439C-A407-9BA2-EFDF-BCB7E4AA9CED}"/>
                </a:ext>
              </a:extLst>
            </p:cNvPr>
            <p:cNvSpPr/>
            <p:nvPr/>
          </p:nvSpPr>
          <p:spPr>
            <a:xfrm>
              <a:off x="3432344" y="5585010"/>
              <a:ext cx="3987673" cy="1044390"/>
            </a:xfrm>
            <a:prstGeom prst="rect">
              <a:avLst/>
            </a:prstGeom>
            <a:solidFill>
              <a:srgbClr val="B5F04A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C49F823-4183-59DC-887D-1F5FC6BBB423}"/>
                </a:ext>
              </a:extLst>
            </p:cNvPr>
            <p:cNvSpPr txBox="1"/>
            <p:nvPr/>
          </p:nvSpPr>
          <p:spPr>
            <a:xfrm>
              <a:off x="3432344" y="5543063"/>
              <a:ext cx="3987673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dirty="0">
                  <a:solidFill>
                    <a:srgbClr val="65960C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Frontend</a:t>
              </a:r>
              <a:endParaRPr lang="ko-KR" altLang="en-US" sz="7200" dirty="0">
                <a:solidFill>
                  <a:srgbClr val="65960C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32D09C48-3A86-F790-ED91-38EAFA93FF2C}"/>
              </a:ext>
            </a:extLst>
          </p:cNvPr>
          <p:cNvSpPr txBox="1"/>
          <p:nvPr/>
        </p:nvSpPr>
        <p:spPr>
          <a:xfrm>
            <a:off x="3617451" y="3704533"/>
            <a:ext cx="341070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dirty="0">
                <a:solidFill>
                  <a:srgbClr val="DEA9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Backend</a:t>
            </a:r>
            <a:endParaRPr lang="ko-KR" altLang="en-US" sz="6600" dirty="0">
              <a:solidFill>
                <a:srgbClr val="DEA9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54C3DCC-29E6-8919-EB02-9DAECD3960BA}"/>
              </a:ext>
            </a:extLst>
          </p:cNvPr>
          <p:cNvSpPr/>
          <p:nvPr/>
        </p:nvSpPr>
        <p:spPr>
          <a:xfrm>
            <a:off x="3721727" y="3734300"/>
            <a:ext cx="3192658" cy="1044390"/>
          </a:xfrm>
          <a:prstGeom prst="rect">
            <a:avLst/>
          </a:prstGeom>
          <a:solidFill>
            <a:srgbClr val="FFD54F">
              <a:alpha val="4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32112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그룹 23">
            <a:extLst>
              <a:ext uri="{FF2B5EF4-FFF2-40B4-BE49-F238E27FC236}">
                <a16:creationId xmlns:a16="http://schemas.microsoft.com/office/drawing/2014/main" id="{94465F0A-B03B-B116-C67C-A738FC3B738F}"/>
              </a:ext>
            </a:extLst>
          </p:cNvPr>
          <p:cNvGrpSpPr/>
          <p:nvPr/>
        </p:nvGrpSpPr>
        <p:grpSpPr>
          <a:xfrm>
            <a:off x="-1136395" y="-36871"/>
            <a:ext cx="4246014" cy="7946185"/>
            <a:chOff x="-338138" y="-50800"/>
            <a:chExt cx="4246014" cy="7946185"/>
          </a:xfrm>
        </p:grpSpPr>
        <p:sp>
          <p:nvSpPr>
            <p:cNvPr id="11" name="자유형: 도형 10">
              <a:extLst>
                <a:ext uri="{FF2B5EF4-FFF2-40B4-BE49-F238E27FC236}">
                  <a16:creationId xmlns:a16="http://schemas.microsoft.com/office/drawing/2014/main" id="{75540275-5ECA-4FF8-7211-8D9751EE91C5}"/>
                </a:ext>
              </a:extLst>
            </p:cNvPr>
            <p:cNvSpPr/>
            <p:nvPr/>
          </p:nvSpPr>
          <p:spPr>
            <a:xfrm>
              <a:off x="-338138" y="-50800"/>
              <a:ext cx="4246014" cy="7946185"/>
            </a:xfrm>
            <a:custGeom>
              <a:avLst/>
              <a:gdLst>
                <a:gd name="connsiteX0" fmla="*/ 0 w 10896600"/>
                <a:gd name="connsiteY0" fmla="*/ 0 h 7391400"/>
                <a:gd name="connsiteX1" fmla="*/ 10896600 w 10896600"/>
                <a:gd name="connsiteY1" fmla="*/ 9525 h 7391400"/>
                <a:gd name="connsiteX2" fmla="*/ 7591425 w 10896600"/>
                <a:gd name="connsiteY2" fmla="*/ 7391400 h 7391400"/>
                <a:gd name="connsiteX3" fmla="*/ 0 w 10896600"/>
                <a:gd name="connsiteY3" fmla="*/ 7391400 h 7391400"/>
                <a:gd name="connsiteX4" fmla="*/ 0 w 10896600"/>
                <a:gd name="connsiteY4" fmla="*/ 0 h 7391400"/>
                <a:gd name="connsiteX0" fmla="*/ 0 w 9210675"/>
                <a:gd name="connsiteY0" fmla="*/ 0 h 7391400"/>
                <a:gd name="connsiteX1" fmla="*/ 9210675 w 9210675"/>
                <a:gd name="connsiteY1" fmla="*/ 19050 h 7391400"/>
                <a:gd name="connsiteX2" fmla="*/ 7591425 w 9210675"/>
                <a:gd name="connsiteY2" fmla="*/ 7391400 h 7391400"/>
                <a:gd name="connsiteX3" fmla="*/ 0 w 9210675"/>
                <a:gd name="connsiteY3" fmla="*/ 7391400 h 7391400"/>
                <a:gd name="connsiteX4" fmla="*/ 0 w 9210675"/>
                <a:gd name="connsiteY4" fmla="*/ 0 h 7391400"/>
                <a:gd name="connsiteX0" fmla="*/ 0 w 9210675"/>
                <a:gd name="connsiteY0" fmla="*/ 0 h 7391400"/>
                <a:gd name="connsiteX1" fmla="*/ 9210675 w 9210675"/>
                <a:gd name="connsiteY1" fmla="*/ 19050 h 7391400"/>
                <a:gd name="connsiteX2" fmla="*/ 7041260 w 9210675"/>
                <a:gd name="connsiteY2" fmla="*/ 7343090 h 7391400"/>
                <a:gd name="connsiteX3" fmla="*/ 0 w 9210675"/>
                <a:gd name="connsiteY3" fmla="*/ 7391400 h 7391400"/>
                <a:gd name="connsiteX4" fmla="*/ 0 w 9210675"/>
                <a:gd name="connsiteY4" fmla="*/ 0 h 7391400"/>
                <a:gd name="connsiteX0" fmla="*/ 5575003 w 9210675"/>
                <a:gd name="connsiteY0" fmla="*/ 0 h 7427632"/>
                <a:gd name="connsiteX1" fmla="*/ 9210675 w 9210675"/>
                <a:gd name="connsiteY1" fmla="*/ 55282 h 7427632"/>
                <a:gd name="connsiteX2" fmla="*/ 7041260 w 9210675"/>
                <a:gd name="connsiteY2" fmla="*/ 7379322 h 7427632"/>
                <a:gd name="connsiteX3" fmla="*/ 0 w 9210675"/>
                <a:gd name="connsiteY3" fmla="*/ 7427632 h 7427632"/>
                <a:gd name="connsiteX4" fmla="*/ 5575003 w 9210675"/>
                <a:gd name="connsiteY4" fmla="*/ 0 h 7427632"/>
                <a:gd name="connsiteX0" fmla="*/ 5098194 w 9210675"/>
                <a:gd name="connsiteY0" fmla="*/ 0 h 7391400"/>
                <a:gd name="connsiteX1" fmla="*/ 9210675 w 9210675"/>
                <a:gd name="connsiteY1" fmla="*/ 19050 h 7391400"/>
                <a:gd name="connsiteX2" fmla="*/ 7041260 w 9210675"/>
                <a:gd name="connsiteY2" fmla="*/ 7343090 h 7391400"/>
                <a:gd name="connsiteX3" fmla="*/ 0 w 9210675"/>
                <a:gd name="connsiteY3" fmla="*/ 7391400 h 7391400"/>
                <a:gd name="connsiteX4" fmla="*/ 5098194 w 9210675"/>
                <a:gd name="connsiteY4" fmla="*/ 0 h 7391400"/>
                <a:gd name="connsiteX0" fmla="*/ 0 w 4112481"/>
                <a:gd name="connsiteY0" fmla="*/ 0 h 7373284"/>
                <a:gd name="connsiteX1" fmla="*/ 4112481 w 4112481"/>
                <a:gd name="connsiteY1" fmla="*/ 19050 h 7373284"/>
                <a:gd name="connsiteX2" fmla="*/ 1943066 w 4112481"/>
                <a:gd name="connsiteY2" fmla="*/ 7343090 h 7373284"/>
                <a:gd name="connsiteX3" fmla="*/ 36677 w 4112481"/>
                <a:gd name="connsiteY3" fmla="*/ 7373284 h 7373284"/>
                <a:gd name="connsiteX4" fmla="*/ 0 w 4112481"/>
                <a:gd name="connsiteY4" fmla="*/ 0 h 7373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12481" h="7373284">
                  <a:moveTo>
                    <a:pt x="0" y="0"/>
                  </a:moveTo>
                  <a:lnTo>
                    <a:pt x="4112481" y="19050"/>
                  </a:lnTo>
                  <a:lnTo>
                    <a:pt x="1943066" y="7343090"/>
                  </a:lnTo>
                  <a:lnTo>
                    <a:pt x="36677" y="73732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B87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98C6403B-A078-0E23-FB11-562C2116D1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21332" y="1564213"/>
              <a:ext cx="1032925" cy="1032925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effectLst>
              <a:outerShdw blurRad="50800" dist="50800" dir="5400000" algn="ctr" rotWithShape="0">
                <a:srgbClr val="000000">
                  <a:alpha val="53000"/>
                </a:srgbClr>
              </a:outerShdw>
            </a:effec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D731899-5F19-3970-5A64-39AFC604A7C9}"/>
                </a:ext>
              </a:extLst>
            </p:cNvPr>
            <p:cNvSpPr txBox="1"/>
            <p:nvPr/>
          </p:nvSpPr>
          <p:spPr>
            <a:xfrm>
              <a:off x="1587020" y="2850939"/>
              <a:ext cx="1032925" cy="12311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>
                  <a:solidFill>
                    <a:srgbClr val="E1EBCD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#4</a:t>
              </a:r>
            </a:p>
            <a:p>
              <a:r>
                <a:rPr lang="en-US" altLang="ko-KR" sz="2800" dirty="0">
                  <a:solidFill>
                    <a:srgbClr val="E1EBCD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FAQ</a:t>
              </a:r>
            </a:p>
            <a:p>
              <a:endPara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425B4C33-D251-9608-E467-B436CDAF4B35}"/>
              </a:ext>
            </a:extLst>
          </p:cNvPr>
          <p:cNvSpPr txBox="1"/>
          <p:nvPr/>
        </p:nvSpPr>
        <p:spPr>
          <a:xfrm>
            <a:off x="11168062" y="3873500"/>
            <a:ext cx="6113970" cy="357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팀원 소개</a:t>
            </a:r>
            <a:endParaRPr lang="en-US" altLang="ko-KR" sz="1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342900" indent="-342900">
              <a:buAutoNum type="arabicPeriod"/>
            </a:pPr>
            <a:endParaRPr lang="en-US" altLang="ko-KR" sz="1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주제 소개</a:t>
            </a:r>
            <a:endParaRPr lang="en-US" altLang="ko-KR" sz="1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800100" lvl="1" indent="-342900">
              <a:buAutoNum type="arabicPeriod"/>
            </a:pPr>
            <a:r>
              <a:rPr lang="ko-KR" altLang="en-US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기획 배경</a:t>
            </a:r>
            <a:endParaRPr lang="en-US" altLang="ko-KR" sz="1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800100" lvl="1" indent="-342900">
              <a:buAutoNum type="arabicPeriod"/>
            </a:pPr>
            <a:r>
              <a:rPr lang="ko-KR" altLang="en-US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문제 해결 방안</a:t>
            </a:r>
            <a:endParaRPr lang="en-US" altLang="ko-KR" sz="1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800100" lvl="1" indent="-342900">
              <a:buAutoNum type="arabicPeriod"/>
            </a:pPr>
            <a:endParaRPr lang="en-US" altLang="ko-KR" sz="1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소개</a:t>
            </a:r>
            <a:endParaRPr lang="en-US" altLang="ko-KR" sz="1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800100" lvl="1" indent="-342900">
              <a:buAutoNum type="arabicPeriod"/>
            </a:pPr>
            <a:r>
              <a:rPr lang="ko-KR" altLang="en-US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기술 스택</a:t>
            </a:r>
            <a:endParaRPr lang="en-US" altLang="ko-KR" sz="1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800100" lvl="1" indent="-342900">
              <a:buAutoNum type="arabicPeriod"/>
            </a:pPr>
            <a:r>
              <a:rPr lang="ko-KR" altLang="en-US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기능 소개 및 시연</a:t>
            </a:r>
            <a:endParaRPr lang="en-US" altLang="ko-KR" sz="1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342900" indent="-342900">
              <a:buAutoNum type="arabicPeriod"/>
            </a:pPr>
            <a:endParaRPr lang="en-US" altLang="ko-KR" sz="1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4.  FAQ</a:t>
            </a:r>
          </a:p>
          <a:p>
            <a:endParaRPr lang="ko-KR" altLang="en-US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7CD441-4302-B85C-618D-04038F05CEB9}"/>
              </a:ext>
            </a:extLst>
          </p:cNvPr>
          <p:cNvSpPr txBox="1"/>
          <p:nvPr/>
        </p:nvSpPr>
        <p:spPr>
          <a:xfrm>
            <a:off x="3633402" y="3221433"/>
            <a:ext cx="543862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4. </a:t>
            </a:r>
            <a:r>
              <a:rPr lang="ko-KR" altLang="en-US" sz="4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발전 가능성 및 </a:t>
            </a:r>
            <a:r>
              <a:rPr lang="en-US" altLang="ko-KR" sz="4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FAQ</a:t>
            </a:r>
            <a:endParaRPr lang="en-US" altLang="ko-KR" sz="7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86363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8471 -0.00633 L -3.0131E-6 -1.69935E-6 " pathEditMode="relative" rAng="0" ptsTypes="AA">
                                      <p:cBhvr>
                                        <p:cTn id="6" dur="1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236" y="30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2">
            <a:extLst>
              <a:ext uri="{FF2B5EF4-FFF2-40B4-BE49-F238E27FC236}">
                <a16:creationId xmlns:a16="http://schemas.microsoft.com/office/drawing/2014/main" id="{DA6A8C37-7495-309D-C717-F6D3D0BE4B5E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2" y="0"/>
            <a:ext cx="10906125" cy="7772400"/>
          </a:xfrm>
          <a:prstGeom prst="rect">
            <a:avLst/>
          </a:pr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387A1BB4-914F-D705-0039-8D95C688DACE}"/>
              </a:ext>
            </a:extLst>
          </p:cNvPr>
          <p:cNvGrpSpPr/>
          <p:nvPr/>
        </p:nvGrpSpPr>
        <p:grpSpPr>
          <a:xfrm>
            <a:off x="1562897" y="2372791"/>
            <a:ext cx="6993507" cy="3600986"/>
            <a:chOff x="1033462" y="2514600"/>
            <a:chExt cx="6993507" cy="3600986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57CD441-4302-B85C-618D-04038F05CEB9}"/>
                </a:ext>
              </a:extLst>
            </p:cNvPr>
            <p:cNvSpPr txBox="1"/>
            <p:nvPr/>
          </p:nvSpPr>
          <p:spPr>
            <a:xfrm>
              <a:off x="1033462" y="2514600"/>
              <a:ext cx="6993507" cy="36009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endParaRPr lang="en-US" altLang="ko-KR" sz="60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marL="685800" indent="-685800" algn="ctr">
                <a:buFont typeface="Arial" panose="020B0604020202020204" pitchFamily="34" charset="0"/>
                <a:buChar char="•"/>
              </a:pPr>
              <a:r>
                <a:rPr lang="ko-KR" altLang="en-US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방 생성 예약 공지 시스템</a:t>
              </a:r>
              <a:endPara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marL="685800" indent="-685800" algn="ctr">
                <a:buFont typeface="Arial" panose="020B0604020202020204" pitchFamily="34" charset="0"/>
                <a:buChar char="•"/>
              </a:pPr>
              <a:endPara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marL="457200" indent="-457200" algn="ctr">
                <a:buFont typeface="Arial" panose="020B0604020202020204" pitchFamily="34" charset="0"/>
                <a:buChar char="•"/>
              </a:pPr>
              <a:r>
                <a:rPr lang="ko-KR" altLang="en-US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가불 시스템 도입</a:t>
              </a:r>
              <a:endPara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marL="457200" indent="-457200" algn="ctr">
                <a:buFont typeface="Arial" panose="020B0604020202020204" pitchFamily="34" charset="0"/>
                <a:buChar char="•"/>
              </a:pPr>
              <a:endPara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marL="457200" indent="-457200" algn="ctr">
                <a:buFont typeface="Arial" panose="020B0604020202020204" pitchFamily="34" charset="0"/>
                <a:buChar char="•"/>
              </a:pPr>
              <a:r>
                <a:rPr lang="ko-KR" altLang="en-US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지역 농협과의 연계 가능성</a:t>
              </a:r>
              <a:endPara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ctr"/>
              <a:r>
                <a:rPr lang="en-US" altLang="ko-KR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(</a:t>
              </a:r>
              <a:r>
                <a:rPr lang="ko-KR" altLang="en-US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창고</a:t>
              </a:r>
              <a:r>
                <a:rPr lang="en-US" altLang="ko-KR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, </a:t>
              </a:r>
              <a:r>
                <a:rPr lang="ko-KR" altLang="en-US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유통 망 등</a:t>
              </a:r>
              <a:r>
                <a:rPr lang="en-US" altLang="ko-KR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)</a:t>
              </a:r>
              <a:endParaRPr lang="en-US" altLang="ko-KR" sz="44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A720B082-45FE-1199-E99F-1A4F4B54364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17594" y="4139390"/>
              <a:ext cx="762000" cy="762000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D8E6F294-2E3C-592B-4BD8-DB6CF416D4B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99805" l="0" r="99219">
                          <a14:foregroundMark x1="3516" y1="16211" x2="74805" y2="12695"/>
                          <a14:foregroundMark x1="74805" y1="12695" x2="98828" y2="46484"/>
                          <a14:foregroundMark x1="98828" y1="46484" x2="69336" y2="88086"/>
                          <a14:foregroundMark x1="69336" y1="88086" x2="35352" y2="93164"/>
                          <a14:foregroundMark x1="35352" y1="93164" x2="5664" y2="16602"/>
                          <a14:foregroundMark x1="5664" y1="16602" x2="9570" y2="16797"/>
                          <a14:foregroundMark x1="6445" y1="12305" x2="42578" y2="13672"/>
                          <a14:foregroundMark x1="25586" y1="10547" x2="66211" y2="38477"/>
                          <a14:foregroundMark x1="55664" y1="13281" x2="78125" y2="26758"/>
                          <a14:foregroundMark x1="63672" y1="9766" x2="60156" y2="50781"/>
                          <a14:foregroundMark x1="90430" y1="17188" x2="52734" y2="56055"/>
                          <a14:foregroundMark x1="77539" y1="36914" x2="53516" y2="78516"/>
                          <a14:foregroundMark x1="53516" y1="78516" x2="43359" y2="79492"/>
                          <a14:foregroundMark x1="27539" y1="45313" x2="39453" y2="89258"/>
                          <a14:foregroundMark x1="30078" y1="39844" x2="48438" y2="64648"/>
                          <a14:foregroundMark x1="48438" y1="64648" x2="66211" y2="74805"/>
                          <a14:foregroundMark x1="43555" y1="44141" x2="85547" y2="74609"/>
                          <a14:foregroundMark x1="68359" y1="33398" x2="7617" y2="75000"/>
                          <a14:foregroundMark x1="15234" y1="43750" x2="195" y2="66602"/>
                          <a14:foregroundMark x1="14648" y1="35352" x2="14258" y2="73047"/>
                          <a14:foregroundMark x1="62500" y1="46094" x2="80664" y2="76367"/>
                          <a14:foregroundMark x1="84961" y1="35742" x2="92383" y2="63867"/>
                          <a14:foregroundMark x1="97266" y1="25781" x2="86914" y2="66406"/>
                          <a14:foregroundMark x1="98438" y1="40039" x2="92188" y2="66016"/>
                          <a14:foregroundMark x1="94922" y1="72070" x2="80859" y2="94141"/>
                          <a14:foregroundMark x1="99609" y1="69922" x2="67969" y2="96680"/>
                          <a14:foregroundMark x1="23047" y1="88477" x2="44336" y2="87500"/>
                          <a14:foregroundMark x1="43555" y1="34180" x2="10352" y2="74219"/>
                          <a14:foregroundMark x1="19336" y1="29102" x2="3711" y2="53320"/>
                          <a14:foregroundMark x1="7617" y1="43945" x2="88281" y2="17383"/>
                          <a14:foregroundMark x1="88281" y1="17383" x2="93164" y2="17578"/>
                          <a14:foregroundMark x1="78711" y1="4492" x2="75391" y2="20313"/>
                          <a14:foregroundMark x1="59961" y1="4297" x2="59961" y2="3906"/>
                          <a14:foregroundMark x1="59766" y1="2344" x2="57422" y2="5469"/>
                          <a14:foregroundMark x1="40430" y1="3320" x2="37305" y2="16406"/>
                          <a14:foregroundMark x1="21875" y1="2148" x2="20508" y2="12305"/>
                          <a14:foregroundMark x1="77539" y1="1367" x2="77539" y2="1367"/>
                          <a14:foregroundMark x1="77734" y1="2148" x2="77734" y2="0"/>
                          <a14:foregroundMark x1="5469" y1="29883" x2="5273" y2="65820"/>
                          <a14:foregroundMark x1="5273" y1="65820" x2="6641" y2="67188"/>
                          <a14:foregroundMark x1="23828" y1="49414" x2="19336" y2="64648"/>
                          <a14:foregroundMark x1="75195" y1="50000" x2="76953" y2="67969"/>
                          <a14:foregroundMark x1="76953" y1="46680" x2="80469" y2="55078"/>
                          <a14:foregroundMark x1="24023" y1="67383" x2="16016" y2="83594"/>
                          <a14:foregroundMark x1="41992" y1="70898" x2="54297" y2="81055"/>
                          <a14:foregroundMark x1="47656" y1="68359" x2="65820" y2="87891"/>
                          <a14:foregroundMark x1="22656" y1="72656" x2="31055" y2="82031"/>
                          <a14:foregroundMark x1="5859" y1="69141" x2="26172" y2="94727"/>
                          <a14:foregroundMark x1="26172" y1="94727" x2="57227" y2="97266"/>
                          <a14:foregroundMark x1="57227" y1="97266" x2="91992" y2="83203"/>
                          <a14:foregroundMark x1="91992" y1="83203" x2="94531" y2="77734"/>
                          <a14:foregroundMark x1="5078" y1="87305" x2="82422" y2="52539"/>
                          <a14:foregroundMark x1="38281" y1="34766" x2="90234" y2="78516"/>
                          <a14:foregroundMark x1="28125" y1="30469" x2="66797" y2="51953"/>
                          <a14:foregroundMark x1="44141" y1="29883" x2="66016" y2="53711"/>
                          <a14:foregroundMark x1="49805" y1="31641" x2="43359" y2="74023"/>
                          <a14:foregroundMark x1="44922" y1="44141" x2="24609" y2="80078"/>
                          <a14:foregroundMark x1="36719" y1="54102" x2="59766" y2="76367"/>
                          <a14:foregroundMark x1="50586" y1="49609" x2="64844" y2="71680"/>
                          <a14:foregroundMark x1="43359" y1="48438" x2="59180" y2="77930"/>
                          <a14:foregroundMark x1="44922" y1="48828" x2="60547" y2="82031"/>
                          <a14:foregroundMark x1="79492" y1="33594" x2="90820" y2="79492"/>
                          <a14:foregroundMark x1="90820" y1="79492" x2="58594" y2="99805"/>
                          <a14:foregroundMark x1="58594" y1="99805" x2="14844" y2="95703"/>
                          <a14:foregroundMark x1="14844" y1="95703" x2="2148" y2="62109"/>
                          <a14:foregroundMark x1="2148" y1="62109" x2="5078" y2="32617"/>
                          <a14:foregroundMark x1="96094" y1="83594" x2="81641" y2="97461"/>
                          <a14:foregroundMark x1="96094" y1="89844" x2="85742" y2="97461"/>
                          <a14:backgroundMark x1="4297" y1="3516" x2="12500" y2="3320"/>
                          <a14:backgroundMark x1="48633" y1="1563" x2="53320" y2="2344"/>
                          <a14:backgroundMark x1="64648" y1="4297" x2="69141" y2="3906"/>
                          <a14:backgroundMark x1="87109" y1="3320" x2="97266" y2="3320"/>
                          <a14:backgroundMark x1="1172" y1="98047" x2="1172" y2="98438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807379" y="3278965"/>
              <a:ext cx="762000" cy="762000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52E57764-7BF2-EAA8-9733-3CFEFE5AAB3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51998" y="4977930"/>
              <a:ext cx="1028548" cy="1028548"/>
            </a:xfrm>
            <a:prstGeom prst="rect">
              <a:avLst/>
            </a:prstGeom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BC1126BA-AF79-72D6-B990-332BE071A271}"/>
              </a:ext>
            </a:extLst>
          </p:cNvPr>
          <p:cNvSpPr txBox="1"/>
          <p:nvPr/>
        </p:nvSpPr>
        <p:spPr>
          <a:xfrm>
            <a:off x="2725809" y="1300404"/>
            <a:ext cx="545450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5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발전 가능성</a:t>
            </a:r>
            <a:endParaRPr lang="en-US" altLang="ko-KR" sz="5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57430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2">
            <a:extLst>
              <a:ext uri="{FF2B5EF4-FFF2-40B4-BE49-F238E27FC236}">
                <a16:creationId xmlns:a16="http://schemas.microsoft.com/office/drawing/2014/main" id="{DA6A8C37-7495-309D-C717-F6D3D0BE4B5E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2863" y="-12700"/>
            <a:ext cx="10906125" cy="77724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425B4C33-D251-9608-E467-B436CDAF4B35}"/>
              </a:ext>
            </a:extLst>
          </p:cNvPr>
          <p:cNvSpPr txBox="1"/>
          <p:nvPr/>
        </p:nvSpPr>
        <p:spPr>
          <a:xfrm>
            <a:off x="11168062" y="3873500"/>
            <a:ext cx="6113970" cy="357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팀원 소개</a:t>
            </a:r>
            <a:endParaRPr lang="en-US" altLang="ko-KR" sz="1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342900" indent="-342900">
              <a:buAutoNum type="arabicPeriod"/>
            </a:pPr>
            <a:endParaRPr lang="en-US" altLang="ko-KR" sz="1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주제 소개</a:t>
            </a:r>
            <a:endParaRPr lang="en-US" altLang="ko-KR" sz="1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800100" lvl="1" indent="-342900">
              <a:buAutoNum type="arabicPeriod"/>
            </a:pPr>
            <a:r>
              <a:rPr lang="ko-KR" altLang="en-US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기획 배경</a:t>
            </a:r>
            <a:endParaRPr lang="en-US" altLang="ko-KR" sz="1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800100" lvl="1" indent="-342900">
              <a:buAutoNum type="arabicPeriod"/>
            </a:pPr>
            <a:r>
              <a:rPr lang="ko-KR" altLang="en-US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문제 해결 방안</a:t>
            </a:r>
            <a:endParaRPr lang="en-US" altLang="ko-KR" sz="1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800100" lvl="1" indent="-342900">
              <a:buAutoNum type="arabicPeriod"/>
            </a:pPr>
            <a:endParaRPr lang="en-US" altLang="ko-KR" sz="1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소개</a:t>
            </a:r>
            <a:endParaRPr lang="en-US" altLang="ko-KR" sz="1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800100" lvl="1" indent="-342900">
              <a:buAutoNum type="arabicPeriod"/>
            </a:pPr>
            <a:r>
              <a:rPr lang="ko-KR" altLang="en-US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기술 스택</a:t>
            </a:r>
            <a:endParaRPr lang="en-US" altLang="ko-KR" sz="1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800100" lvl="1" indent="-342900">
              <a:buAutoNum type="arabicPeriod"/>
            </a:pPr>
            <a:r>
              <a:rPr lang="ko-KR" altLang="en-US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기능 소개 및 시연</a:t>
            </a:r>
            <a:endParaRPr lang="en-US" altLang="ko-KR" sz="1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342900" indent="-342900">
              <a:buAutoNum type="arabicPeriod"/>
            </a:pPr>
            <a:endParaRPr lang="en-US" altLang="ko-KR" sz="1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4.  FAQ</a:t>
            </a:r>
          </a:p>
          <a:p>
            <a:endParaRPr lang="ko-KR" altLang="en-US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80A110FE-9110-5B8D-27C7-EB0D42212E63}"/>
              </a:ext>
            </a:extLst>
          </p:cNvPr>
          <p:cNvGrpSpPr/>
          <p:nvPr/>
        </p:nvGrpSpPr>
        <p:grpSpPr>
          <a:xfrm>
            <a:off x="2600758" y="720276"/>
            <a:ext cx="5638800" cy="4190999"/>
            <a:chOff x="1719262" y="1181100"/>
            <a:chExt cx="7010400" cy="5410200"/>
          </a:xfrm>
          <a:effectLst>
            <a:outerShdw blurRad="50800" dist="50800" dir="5400000" algn="ctr" rotWithShape="0">
              <a:srgbClr val="000000">
                <a:alpha val="74000"/>
              </a:srgbClr>
            </a:outerShdw>
          </a:effectLst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77C452F3-B602-B0D9-B5B5-A0F38C1F24DE}"/>
                </a:ext>
              </a:extLst>
            </p:cNvPr>
            <p:cNvGrpSpPr/>
            <p:nvPr/>
          </p:nvGrpSpPr>
          <p:grpSpPr>
            <a:xfrm>
              <a:off x="1719262" y="1181100"/>
              <a:ext cx="6934200" cy="5410200"/>
              <a:chOff x="2481262" y="533400"/>
              <a:chExt cx="6934200" cy="5410200"/>
            </a:xfrm>
          </p:grpSpPr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5CB271A7-15A6-3F86-720E-9F68FAB3955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6801" b="40993" l="17057" r="79153">
                            <a14:foregroundMark x1="16945" y1="35294" x2="11148" y2="24632"/>
                            <a14:foregroundMark x1="11148" y1="24632" x2="3679" y2="21140"/>
                            <a14:foregroundMark x1="3679" y1="21140" x2="446" y2="29412"/>
                            <a14:foregroundMark x1="446" y1="29412" x2="11483" y2="49632"/>
                            <a14:foregroundMark x1="11483" y1="49632" x2="13043" y2="57904"/>
                            <a14:foregroundMark x1="13043" y1="57904" x2="11817" y2="69485"/>
                            <a14:foregroundMark x1="11817" y1="69485" x2="12932" y2="78860"/>
                            <a14:foregroundMark x1="12932" y1="78860" x2="17726" y2="86397"/>
                            <a14:foregroundMark x1="17726" y1="86397" x2="54961" y2="97426"/>
                            <a14:foregroundMark x1="54961" y1="97426" x2="72575" y2="94301"/>
                            <a14:foregroundMark x1="72575" y1="94301" x2="81048" y2="86213"/>
                            <a14:foregroundMark x1="81048" y1="86213" x2="89186" y2="43015"/>
                            <a14:foregroundMark x1="89186" y1="43015" x2="94426" y2="34926"/>
                            <a14:foregroundMark x1="94426" y1="34926" x2="97547" y2="26471"/>
                            <a14:foregroundMark x1="97547" y1="26471" x2="89855" y2="20956"/>
                            <a14:foregroundMark x1="89855" y1="20956" x2="80714" y2="24139"/>
                            <a14:foregroundMark x1="76812" y1="27625" x2="74247" y2="30331"/>
                            <a14:foregroundMark x1="74247" y1="30331" x2="67659" y2="23438"/>
                            <a14:foregroundMark x1="35995" y1="10907" x2="33637" y2="11117"/>
                            <a14:foregroundMark x1="17642" y1="30807" x2="17168" y2="32721"/>
                            <a14:foregroundMark x1="17168" y1="32721" x2="17280" y2="37868"/>
                            <a14:foregroundMark x1="20290" y1="40993" x2="27982" y2="39890"/>
                            <a14:foregroundMark x1="27982" y1="39890" x2="33333" y2="40441"/>
                            <a14:foregroundMark x1="64437" y1="38787" x2="72464" y2="38235"/>
                            <a14:foregroundMark x1="63211" y1="28676" x2="66890" y2="36029"/>
                            <a14:foregroundMark x1="64437" y1="37684" x2="65998" y2="27390"/>
                            <a14:foregroundMark x1="65998" y1="27390" x2="66555" y2="29963"/>
                            <a14:foregroundMark x1="67336" y1="41176" x2="60312" y2="41176"/>
                            <a14:foregroundMark x1="60312" y1="41176" x2="58818" y2="29725"/>
                            <a14:foregroundMark x1="63542" y1="24672" x2="65055" y2="24087"/>
                            <a14:foregroundMark x1="67447" y1="23162" x2="75362" y2="27574"/>
                            <a14:foregroundMark x1="75362" y1="27574" x2="78372" y2="35846"/>
                            <a14:foregroundMark x1="78372" y1="35846" x2="76031" y2="41176"/>
                            <a14:foregroundMark x1="51171" y1="21507" x2="51214" y2="20947"/>
                            <a14:foregroundMark x1="35452" y1="11029" x2="35674" y2="10662"/>
                            <a14:foregroundMark x1="35786" y1="10478" x2="35452" y2="11029"/>
                            <a14:foregroundMark x1="54292" y1="15441" x2="54627" y2="15074"/>
                            <a14:foregroundMark x1="54515" y1="14338" x2="54738" y2="13971"/>
                            <a14:foregroundMark x1="54515" y1="14154" x2="54961" y2="13787"/>
                            <a14:foregroundMark x1="54181" y1="14522" x2="55295" y2="14522"/>
                            <a14:foregroundMark x1="54404" y1="13971" x2="54069" y2="14522"/>
                            <a14:foregroundMark x1="54515" y1="13787" x2="54069" y2="14890"/>
                            <a14:backgroundMark x1="18395" y1="25919" x2="17949" y2="30882"/>
                            <a14:backgroundMark x1="19175" y1="25919" x2="22854" y2="20037"/>
                            <a14:backgroundMark x1="19175" y1="24265" x2="23188" y2="19853"/>
                            <a14:backgroundMark x1="19398" y1="24081" x2="16722" y2="26287"/>
                            <a14:backgroundMark x1="18841" y1="23897" x2="20959" y2="22426"/>
                            <a14:backgroundMark x1="23523" y1="22794" x2="25975" y2="18750"/>
                            <a14:backgroundMark x1="23523" y1="22059" x2="24303" y2="18566"/>
                            <a14:backgroundMark x1="22297" y1="23162" x2="25530" y2="19118"/>
                            <a14:backgroundMark x1="23300" y1="20404" x2="29320" y2="13603"/>
                            <a14:backgroundMark x1="24749" y1="16912" x2="28874" y2="11949"/>
                            <a14:backgroundMark x1="23523" y1="18382" x2="27202" y2="13603"/>
                            <a14:backgroundMark x1="25864" y1="15257" x2="33333" y2="9743"/>
                            <a14:backgroundMark x1="34592" y1="8932" x2="35340" y2="8088"/>
                            <a14:backgroundMark x1="31104" y1="12868" x2="34186" y2="9390"/>
                            <a14:backgroundMark x1="32330" y1="12132" x2="33668" y2="9743"/>
                            <a14:backgroundMark x1="32330" y1="12132" x2="34002" y2="9743"/>
                            <a14:backgroundMark x1="37228" y1="12345" x2="39911" y2="9743"/>
                            <a14:backgroundMark x1="34225" y1="15257" x2="36793" y2="12767"/>
                            <a14:backgroundMark x1="36814" y1="11809" x2="37793" y2="10110"/>
                            <a14:backgroundMark x1="35674" y1="13787" x2="36489" y2="12373"/>
                            <a14:backgroundMark x1="36532" y1="11444" x2="37235" y2="9559"/>
                            <a14:backgroundMark x1="36347" y1="11204" x2="36789" y2="10110"/>
                            <a14:backgroundMark x1="35897" y1="12316" x2="36085" y2="11850"/>
                            <a14:backgroundMark x1="36393" y1="11265" x2="36678" y2="10662"/>
                            <a14:backgroundMark x1="35897" y1="12316" x2="36105" y2="11876"/>
                            <a14:backgroundMark x1="36431" y1="11313" x2="36901" y2="10478"/>
                            <a14:backgroundMark x1="35452" y1="13051" x2="36110" y2="11882"/>
                            <a14:backgroundMark x1="36417" y1="11296" x2="36789" y2="10478"/>
                            <a14:backgroundMark x1="35786" y1="12684" x2="36136" y2="11915"/>
                            <a14:backgroundMark x1="37062" y1="12131" x2="40357" y2="9007"/>
                            <a14:backgroundMark x1="35897" y1="13235" x2="36623" y2="12547"/>
                            <a14:backgroundMark x1="40357" y1="9007" x2="44816" y2="8824"/>
                            <a14:backgroundMark x1="44816" y1="8824" x2="46042" y2="8824"/>
                            <a14:backgroundMark x1="38573" y1="11581" x2="44370" y2="15993"/>
                            <a14:backgroundMark x1="44370" y1="15993" x2="45262" y2="23346"/>
                            <a14:backgroundMark x1="45262" y1="23346" x2="45485" y2="23897"/>
                            <a14:backgroundMark x1="45708" y1="24816" x2="45819" y2="24449"/>
                            <a14:backgroundMark x1="45931" y1="24265" x2="46265" y2="25184"/>
                            <a14:backgroundMark x1="46265" y1="24816" x2="45151" y2="21875"/>
                            <a14:backgroundMark x1="43924" y1="19853" x2="38907" y2="16544"/>
                            <a14:backgroundMark x1="38907" y1="16544" x2="43367" y2="16728"/>
                            <a14:backgroundMark x1="37793" y1="14890" x2="36678" y2="15441"/>
                            <a14:backgroundMark x1="36789" y1="15074" x2="40580" y2="14338"/>
                            <a14:backgroundMark x1="42809" y1="18015" x2="43590" y2="19301"/>
                            <a14:backgroundMark x1="43590" y1="19301" x2="43478" y2="14522"/>
                            <a14:backgroundMark x1="44482" y1="15257" x2="50390" y2="15993"/>
                            <a14:backgroundMark x1="51059" y1="21691" x2="52620" y2="11213"/>
                            <a14:backgroundMark x1="52620" y1="11213" x2="53512" y2="9926"/>
                            <a14:backgroundMark x1="53082" y1="12259" x2="53512" y2="11213"/>
                            <a14:backgroundMark x1="51171" y1="16912" x2="52591" y2="13456"/>
                            <a14:backgroundMark x1="44816" y1="9559" x2="69565" y2="6618"/>
                            <a14:backgroundMark x1="69565" y1="6618" x2="74247" y2="7353"/>
                            <a14:backgroundMark x1="74247" y1="7353" x2="64214" y2="15625"/>
                            <a14:backgroundMark x1="64214" y1="15625" x2="60758" y2="23346"/>
                            <a14:backgroundMark x1="60758" y1="23346" x2="59086" y2="15809"/>
                            <a14:backgroundMark x1="52920" y1="13776" x2="45708" y2="11397"/>
                            <a14:backgroundMark x1="59086" y1="15809" x2="55283" y2="14555"/>
                            <a14:backgroundMark x1="45708" y1="11397" x2="45039" y2="9926"/>
                            <a14:backgroundMark x1="57079" y1="19669" x2="67224" y2="7353"/>
                            <a14:backgroundMark x1="58974" y1="25551" x2="55741" y2="18566"/>
                            <a14:backgroundMark x1="55184" y1="22426" x2="60870" y2="14338"/>
                            <a14:backgroundMark x1="57860" y1="18015" x2="65998" y2="10294"/>
                            <a14:backgroundMark x1="67224" y1="9743" x2="60312" y2="14890"/>
                            <a14:backgroundMark x1="60758" y1="10846" x2="64548" y2="10478"/>
                            <a14:backgroundMark x1="61761" y1="12132" x2="55184" y2="21875"/>
                            <a14:backgroundMark x1="56856" y1="18015" x2="54849" y2="22243"/>
                            <a14:backgroundMark x1="51282" y1="22426" x2="51394" y2="18750"/>
                            <a14:backgroundMark x1="56076" y1="21691" x2="57748" y2="25551"/>
                            <a14:backgroundMark x1="58082" y1="21324" x2="60089" y2="22794"/>
                            <a14:backgroundMark x1="59532" y1="18382" x2="59755" y2="26471"/>
                            <a14:backgroundMark x1="58974" y1="25368" x2="58528" y2="27574"/>
                            <a14:backgroundMark x1="58417" y1="25919" x2="58974" y2="28125"/>
                            <a14:backgroundMark x1="59086" y1="28676" x2="58974" y2="26654"/>
                            <a14:backgroundMark x1="58640" y1="28309" x2="58305" y2="25919"/>
                            <a14:backgroundMark x1="59978" y1="30147" x2="58082" y2="26838"/>
                            <a14:backgroundMark x1="60647" y1="27941" x2="62542" y2="21691"/>
                            <a14:backgroundMark x1="61873" y1="23162" x2="60535" y2="28309"/>
                            <a14:backgroundMark x1="65663" y1="23897" x2="64883" y2="16360"/>
                            <a14:backgroundMark x1="65663" y1="24449" x2="64994" y2="17096"/>
                            <a14:backgroundMark x1="64437" y1="19485" x2="65217" y2="21875"/>
                            <a14:backgroundMark x1="65329" y1="23897" x2="66555" y2="13787"/>
                            <a14:backgroundMark x1="66555" y1="13787" x2="72241" y2="8640"/>
                            <a14:backgroundMark x1="72241" y1="8640" x2="77592" y2="9007"/>
                            <a14:backgroundMark x1="77592" y1="9007" x2="79376" y2="19485"/>
                            <a14:backgroundMark x1="79376" y1="19485" x2="78261" y2="28125"/>
                            <a14:backgroundMark x1="78261" y1="28125" x2="78261" y2="13051"/>
                            <a14:backgroundMark x1="78261" y1="13051" x2="73913" y2="9743"/>
                            <a14:backgroundMark x1="73913" y1="9743" x2="73579" y2="9743"/>
                            <a14:backgroundMark x1="77926" y1="8456" x2="78930" y2="9926"/>
                            <a14:backgroundMark x1="78038" y1="8088" x2="78261" y2="19485"/>
                            <a14:backgroundMark x1="78261" y1="29228" x2="78818" y2="28125"/>
                            <a14:backgroundMark x1="66109" y1="20956" x2="65552" y2="24265"/>
                            <a14:backgroundMark x1="65329" y1="24265" x2="65217" y2="23897"/>
                            <a14:backgroundMark x1="66332" y1="11213" x2="68562" y2="8640"/>
                            <a14:backgroundMark x1="36286" y1="11126" x2="36343" y2="10846"/>
                            <a14:backgroundMark x1="36219" y1="11039" x2="36455" y2="9743"/>
                            <a14:backgroundMark x1="36127" y1="10920" x2="36455" y2="1011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064" t="7512" r="20779" b="57714"/>
              <a:stretch/>
            </p:blipFill>
            <p:spPr>
              <a:xfrm>
                <a:off x="2709862" y="533400"/>
                <a:ext cx="6629402" cy="2286000"/>
              </a:xfrm>
              <a:prstGeom prst="rect">
                <a:avLst/>
              </a:prstGeom>
            </p:spPr>
          </p:pic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D4EDBC45-9919-972A-A8F2-37D5ECCA93B1}"/>
                  </a:ext>
                </a:extLst>
              </p:cNvPr>
              <p:cNvGrpSpPr/>
              <p:nvPr/>
            </p:nvGrpSpPr>
            <p:grpSpPr>
              <a:xfrm>
                <a:off x="2481262" y="2819400"/>
                <a:ext cx="6934200" cy="3124200"/>
                <a:chOff x="2481262" y="2819400"/>
                <a:chExt cx="6934200" cy="3124200"/>
              </a:xfrm>
            </p:grpSpPr>
            <p:sp>
              <p:nvSpPr>
                <p:cNvPr id="16" name="사각형: 둥근 모서리 15">
                  <a:extLst>
                    <a:ext uri="{FF2B5EF4-FFF2-40B4-BE49-F238E27FC236}">
                      <a16:creationId xmlns:a16="http://schemas.microsoft.com/office/drawing/2014/main" id="{17B5BEC7-C3EA-E3F8-E7F0-8082B94043F5}"/>
                    </a:ext>
                  </a:extLst>
                </p:cNvPr>
                <p:cNvSpPr/>
                <p:nvPr/>
              </p:nvSpPr>
              <p:spPr>
                <a:xfrm>
                  <a:off x="2481262" y="2819400"/>
                  <a:ext cx="6934200" cy="3124200"/>
                </a:xfrm>
                <a:prstGeom prst="roundRect">
                  <a:avLst>
                    <a:gd name="adj" fmla="val 9913"/>
                  </a:avLst>
                </a:prstGeom>
                <a:solidFill>
                  <a:srgbClr val="FFB862"/>
                </a:solidFill>
                <a:ln w="76200">
                  <a:solidFill>
                    <a:srgbClr val="EA8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7" name="사각형: 둥근 모서리 16">
                  <a:extLst>
                    <a:ext uri="{FF2B5EF4-FFF2-40B4-BE49-F238E27FC236}">
                      <a16:creationId xmlns:a16="http://schemas.microsoft.com/office/drawing/2014/main" id="{064B4F9F-A467-F199-C0E7-0E97C960BEE4}"/>
                    </a:ext>
                  </a:extLst>
                </p:cNvPr>
                <p:cNvSpPr/>
                <p:nvPr/>
              </p:nvSpPr>
              <p:spPr>
                <a:xfrm>
                  <a:off x="2525007" y="3158244"/>
                  <a:ext cx="6840000" cy="607336"/>
                </a:xfrm>
                <a:prstGeom prst="roundRect">
                  <a:avLst>
                    <a:gd name="adj" fmla="val 7058"/>
                  </a:avLst>
                </a:prstGeom>
                <a:solidFill>
                  <a:srgbClr val="FFC885"/>
                </a:solidFill>
                <a:ln w="762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사각형: 둥근 모서리 17">
                  <a:extLst>
                    <a:ext uri="{FF2B5EF4-FFF2-40B4-BE49-F238E27FC236}">
                      <a16:creationId xmlns:a16="http://schemas.microsoft.com/office/drawing/2014/main" id="{44DCB612-17FD-3908-DC0D-B1A62C7774D6}"/>
                    </a:ext>
                  </a:extLst>
                </p:cNvPr>
                <p:cNvSpPr/>
                <p:nvPr/>
              </p:nvSpPr>
              <p:spPr>
                <a:xfrm>
                  <a:off x="2512448" y="4088608"/>
                  <a:ext cx="6840000" cy="607336"/>
                </a:xfrm>
                <a:prstGeom prst="roundRect">
                  <a:avLst>
                    <a:gd name="adj" fmla="val 7058"/>
                  </a:avLst>
                </a:prstGeom>
                <a:solidFill>
                  <a:srgbClr val="FFC885"/>
                </a:solidFill>
                <a:ln w="762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사각형: 둥근 모서리 18">
                  <a:extLst>
                    <a:ext uri="{FF2B5EF4-FFF2-40B4-BE49-F238E27FC236}">
                      <a16:creationId xmlns:a16="http://schemas.microsoft.com/office/drawing/2014/main" id="{C07AB963-D778-C515-0190-DD391088B1C1}"/>
                    </a:ext>
                  </a:extLst>
                </p:cNvPr>
                <p:cNvSpPr/>
                <p:nvPr/>
              </p:nvSpPr>
              <p:spPr>
                <a:xfrm>
                  <a:off x="2517210" y="5018973"/>
                  <a:ext cx="6840000" cy="607336"/>
                </a:xfrm>
                <a:prstGeom prst="roundRect">
                  <a:avLst>
                    <a:gd name="adj" fmla="val 7058"/>
                  </a:avLst>
                </a:prstGeom>
                <a:solidFill>
                  <a:srgbClr val="FFC885"/>
                </a:solidFill>
                <a:ln w="762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 dirty="0"/>
                </a:p>
              </p:txBody>
            </p:sp>
          </p:grp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F463498-4A4D-DAEA-0FF2-FA124C908C7D}"/>
                </a:ext>
              </a:extLst>
            </p:cNvPr>
            <p:cNvSpPr txBox="1"/>
            <p:nvPr/>
          </p:nvSpPr>
          <p:spPr>
            <a:xfrm>
              <a:off x="1795462" y="4262271"/>
              <a:ext cx="6934200" cy="15495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 err="1">
                  <a:solidFill>
                    <a:srgbClr val="4626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QnA</a:t>
              </a:r>
              <a:endParaRPr lang="ko-KR" altLang="en-US" sz="7200" b="1" dirty="0">
                <a:solidFill>
                  <a:srgbClr val="4626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8D577DB5-5970-9351-5A72-E362A6BA165A}"/>
              </a:ext>
            </a:extLst>
          </p:cNvPr>
          <p:cNvGrpSpPr/>
          <p:nvPr/>
        </p:nvGrpSpPr>
        <p:grpSpPr>
          <a:xfrm>
            <a:off x="2452333" y="6232209"/>
            <a:ext cx="5919343" cy="803949"/>
            <a:chOff x="278936" y="6395306"/>
            <a:chExt cx="5919343" cy="803949"/>
          </a:xfrm>
          <a:effectLst>
            <a:outerShdw blurRad="50800" dist="38100" dir="2700000" sx="102000" sy="102000" algn="tl" rotWithShape="0">
              <a:prstClr val="black">
                <a:alpha val="40000"/>
              </a:prstClr>
            </a:outerShdw>
          </a:effectLst>
        </p:grpSpPr>
        <p:pic>
          <p:nvPicPr>
            <p:cNvPr id="20" name="그림 19" descr="텍스트, 벡터그래픽, 시계이(가) 표시된 사진&#10;&#10;자동 생성된 설명">
              <a:hlinkClick r:id="rId6" action="ppaction://hlinksldjump"/>
              <a:extLst>
                <a:ext uri="{FF2B5EF4-FFF2-40B4-BE49-F238E27FC236}">
                  <a16:creationId xmlns:a16="http://schemas.microsoft.com/office/drawing/2014/main" id="{35559191-F91C-654E-D700-7D4FAEE6A1F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600000">
              <a:off x="278936" y="6410492"/>
              <a:ext cx="720000" cy="720000"/>
            </a:xfrm>
            <a:prstGeom prst="rect">
              <a:avLst/>
            </a:prstGeom>
          </p:spPr>
        </p:pic>
        <p:pic>
          <p:nvPicPr>
            <p:cNvPr id="21" name="그림 20">
              <a:hlinkClick r:id="rId8" action="ppaction://hlinksldjump"/>
              <a:extLst>
                <a:ext uri="{FF2B5EF4-FFF2-40B4-BE49-F238E27FC236}">
                  <a16:creationId xmlns:a16="http://schemas.microsoft.com/office/drawing/2014/main" id="{82C3BDBF-7944-2C54-A4C4-79E03DB1866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600000">
              <a:off x="1319707" y="6395306"/>
              <a:ext cx="720000" cy="720000"/>
            </a:xfrm>
            <a:prstGeom prst="rect">
              <a:avLst/>
            </a:prstGeom>
          </p:spPr>
        </p:pic>
        <p:pic>
          <p:nvPicPr>
            <p:cNvPr id="22" name="그림 21">
              <a:hlinkClick r:id="rId6" action="ppaction://hlinksldjump"/>
              <a:extLst>
                <a:ext uri="{FF2B5EF4-FFF2-40B4-BE49-F238E27FC236}">
                  <a16:creationId xmlns:a16="http://schemas.microsoft.com/office/drawing/2014/main" id="{7E9074F3-E2B3-6321-2B5F-6BC5C4CB858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600000">
              <a:off x="2368332" y="6453506"/>
              <a:ext cx="720000" cy="720000"/>
            </a:xfrm>
            <a:prstGeom prst="rect">
              <a:avLst/>
            </a:prstGeom>
          </p:spPr>
        </p:pic>
        <p:pic>
          <p:nvPicPr>
            <p:cNvPr id="24" name="그림 23">
              <a:hlinkClick r:id="rId11" action="ppaction://hlinksldjump"/>
              <a:extLst>
                <a:ext uri="{FF2B5EF4-FFF2-40B4-BE49-F238E27FC236}">
                  <a16:creationId xmlns:a16="http://schemas.microsoft.com/office/drawing/2014/main" id="{7F67D55D-F7C7-9223-5B37-5B92AFC0640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600000">
              <a:off x="3431164" y="6445101"/>
              <a:ext cx="720000" cy="720000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03528B39-FD9D-2741-9CBF-36E32EE7D5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600000">
              <a:off x="4478809" y="6479255"/>
              <a:ext cx="720000" cy="720000"/>
            </a:xfrm>
            <a:prstGeom prst="rect">
              <a:avLst/>
            </a:prstGeom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0A81F8B6-9555-3081-29A5-4F4F5CCD613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600000">
              <a:off x="5478279" y="6452773"/>
              <a:ext cx="720000" cy="72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214517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2">
            <a:extLst>
              <a:ext uri="{FF2B5EF4-FFF2-40B4-BE49-F238E27FC236}">
                <a16:creationId xmlns:a16="http://schemas.microsoft.com/office/drawing/2014/main" id="{DA6A8C37-7495-309D-C717-F6D3D0BE4B5E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462" y="0"/>
            <a:ext cx="10906125" cy="7772400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B4E87130-EE05-176C-1FAE-A8EA8949FB1F}"/>
              </a:ext>
            </a:extLst>
          </p:cNvPr>
          <p:cNvGrpSpPr/>
          <p:nvPr/>
        </p:nvGrpSpPr>
        <p:grpSpPr>
          <a:xfrm>
            <a:off x="842962" y="609600"/>
            <a:ext cx="9220200" cy="6705600"/>
            <a:chOff x="1871662" y="1580352"/>
            <a:chExt cx="5577509" cy="2420154"/>
          </a:xfrm>
        </p:grpSpPr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CFE01B36-F53C-DEC5-3CAC-B799638BF0B3}"/>
                </a:ext>
              </a:extLst>
            </p:cNvPr>
            <p:cNvSpPr/>
            <p:nvPr/>
          </p:nvSpPr>
          <p:spPr>
            <a:xfrm>
              <a:off x="1871662" y="1580352"/>
              <a:ext cx="5577509" cy="2420154"/>
            </a:xfrm>
            <a:prstGeom prst="roundRect">
              <a:avLst>
                <a:gd name="adj" fmla="val 9913"/>
              </a:avLst>
            </a:prstGeom>
            <a:solidFill>
              <a:srgbClr val="FFB862"/>
            </a:solidFill>
            <a:ln w="76200">
              <a:solidFill>
                <a:srgbClr val="EA8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2A931017-D2B9-B244-A6FF-A9FEDB973477}"/>
                </a:ext>
              </a:extLst>
            </p:cNvPr>
            <p:cNvSpPr/>
            <p:nvPr/>
          </p:nvSpPr>
          <p:spPr>
            <a:xfrm>
              <a:off x="1906848" y="1842837"/>
              <a:ext cx="5501739" cy="470471"/>
            </a:xfrm>
            <a:prstGeom prst="roundRect">
              <a:avLst>
                <a:gd name="adj" fmla="val 7058"/>
              </a:avLst>
            </a:prstGeom>
            <a:solidFill>
              <a:srgbClr val="FFC885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481C7F7D-6332-9961-1A1B-405C24E26655}"/>
                </a:ext>
              </a:extLst>
            </p:cNvPr>
            <p:cNvSpPr/>
            <p:nvPr/>
          </p:nvSpPr>
          <p:spPr>
            <a:xfrm>
              <a:off x="1900577" y="3284246"/>
              <a:ext cx="5501739" cy="470471"/>
            </a:xfrm>
            <a:prstGeom prst="roundRect">
              <a:avLst>
                <a:gd name="adj" fmla="val 7058"/>
              </a:avLst>
            </a:prstGeom>
            <a:solidFill>
              <a:srgbClr val="FFC885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202A223B-6A82-A6B8-12C3-3797FFC9A791}"/>
                </a:ext>
              </a:extLst>
            </p:cNvPr>
            <p:cNvSpPr/>
            <p:nvPr/>
          </p:nvSpPr>
          <p:spPr>
            <a:xfrm>
              <a:off x="1896746" y="2563541"/>
              <a:ext cx="5501738" cy="470471"/>
            </a:xfrm>
            <a:prstGeom prst="roundRect">
              <a:avLst>
                <a:gd name="adj" fmla="val 7058"/>
              </a:avLst>
            </a:prstGeom>
            <a:solidFill>
              <a:srgbClr val="FFC885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3ED2F8C4-D856-45EF-F290-C8B8DE43831B}"/>
              </a:ext>
            </a:extLst>
          </p:cNvPr>
          <p:cNvSpPr txBox="1"/>
          <p:nvPr/>
        </p:nvSpPr>
        <p:spPr>
          <a:xfrm>
            <a:off x="1262062" y="696403"/>
            <a:ext cx="5577509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FAQ</a:t>
            </a:r>
          </a:p>
          <a:p>
            <a:pPr marL="457200" indent="-457200">
              <a:buFontTx/>
              <a:buChar char="-"/>
            </a:pPr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카카오 페이를 농부들이 쓸까</a:t>
            </a:r>
            <a:r>
              <a: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?</a:t>
            </a:r>
          </a:p>
          <a:p>
            <a:endParaRPr lang="en-US" altLang="ko-KR" sz="7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0B2F48B-5AC8-5F8B-A16A-E7100BD0FC20}"/>
              </a:ext>
            </a:extLst>
          </p:cNvPr>
          <p:cNvGrpSpPr/>
          <p:nvPr/>
        </p:nvGrpSpPr>
        <p:grpSpPr>
          <a:xfrm>
            <a:off x="2452333" y="6232209"/>
            <a:ext cx="5919343" cy="803949"/>
            <a:chOff x="278936" y="6395306"/>
            <a:chExt cx="5919343" cy="803949"/>
          </a:xfrm>
          <a:effectLst>
            <a:outerShdw blurRad="50800" dist="38100" dir="2700000" sx="102000" sy="102000" algn="tl" rotWithShape="0">
              <a:prstClr val="black">
                <a:alpha val="40000"/>
              </a:prstClr>
            </a:outerShdw>
          </a:effectLst>
        </p:grpSpPr>
        <p:pic>
          <p:nvPicPr>
            <p:cNvPr id="3" name="그림 2" descr="텍스트, 벡터그래픽, 시계이(가) 표시된 사진&#10;&#10;자동 생성된 설명">
              <a:hlinkClick r:id="rId4" action="ppaction://hlinksldjump"/>
              <a:extLst>
                <a:ext uri="{FF2B5EF4-FFF2-40B4-BE49-F238E27FC236}">
                  <a16:creationId xmlns:a16="http://schemas.microsoft.com/office/drawing/2014/main" id="{E9339092-F328-1C4B-BEEF-D3DF32C3967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600000">
              <a:off x="278936" y="6410492"/>
              <a:ext cx="720000" cy="720000"/>
            </a:xfrm>
            <a:prstGeom prst="rect">
              <a:avLst/>
            </a:prstGeom>
          </p:spPr>
        </p:pic>
        <p:pic>
          <p:nvPicPr>
            <p:cNvPr id="10" name="그림 9">
              <a:hlinkClick r:id="rId6" action="ppaction://hlinksldjump"/>
              <a:extLst>
                <a:ext uri="{FF2B5EF4-FFF2-40B4-BE49-F238E27FC236}">
                  <a16:creationId xmlns:a16="http://schemas.microsoft.com/office/drawing/2014/main" id="{3B338F88-033C-BBD2-7438-661658528E2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600000">
              <a:off x="1319707" y="6395306"/>
              <a:ext cx="720000" cy="720000"/>
            </a:xfrm>
            <a:prstGeom prst="rect">
              <a:avLst/>
            </a:prstGeom>
          </p:spPr>
        </p:pic>
        <p:pic>
          <p:nvPicPr>
            <p:cNvPr id="12" name="그림 11">
              <a:hlinkClick r:id="rId4" action="ppaction://hlinksldjump"/>
              <a:extLst>
                <a:ext uri="{FF2B5EF4-FFF2-40B4-BE49-F238E27FC236}">
                  <a16:creationId xmlns:a16="http://schemas.microsoft.com/office/drawing/2014/main" id="{69F1CBCB-C18C-2027-8722-B61C58F71E9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600000">
              <a:off x="2368332" y="6453506"/>
              <a:ext cx="720000" cy="720000"/>
            </a:xfrm>
            <a:prstGeom prst="rect">
              <a:avLst/>
            </a:prstGeom>
          </p:spPr>
        </p:pic>
        <p:pic>
          <p:nvPicPr>
            <p:cNvPr id="13" name="그림 12">
              <a:hlinkClick r:id="rId9" action="ppaction://hlinksldjump"/>
              <a:extLst>
                <a:ext uri="{FF2B5EF4-FFF2-40B4-BE49-F238E27FC236}">
                  <a16:creationId xmlns:a16="http://schemas.microsoft.com/office/drawing/2014/main" id="{21A7F242-1A9B-B8DF-A809-E455E08E43F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600000">
              <a:off x="3431164" y="6445101"/>
              <a:ext cx="720000" cy="720000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D8933E30-6D89-2444-0F69-706A92BAF4F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600000">
              <a:off x="4478809" y="6479255"/>
              <a:ext cx="720000" cy="720000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0DA00E15-5975-A8EA-9EAF-FCF952FCF0B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600000">
              <a:off x="5478279" y="6452773"/>
              <a:ext cx="720000" cy="720000"/>
            </a:xfrm>
            <a:prstGeom prst="rect">
              <a:avLst/>
            </a:prstGeom>
          </p:spPr>
        </p:pic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5EE83968-9275-6509-F554-A6591F440C5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52149" y="2836803"/>
            <a:ext cx="4990734" cy="3173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9133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2">
            <a:extLst>
              <a:ext uri="{FF2B5EF4-FFF2-40B4-BE49-F238E27FC236}">
                <a16:creationId xmlns:a16="http://schemas.microsoft.com/office/drawing/2014/main" id="{DA6A8C37-7495-309D-C717-F6D3D0BE4B5E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462" y="0"/>
            <a:ext cx="10906125" cy="7772400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B4E87130-EE05-176C-1FAE-A8EA8949FB1F}"/>
              </a:ext>
            </a:extLst>
          </p:cNvPr>
          <p:cNvGrpSpPr/>
          <p:nvPr/>
        </p:nvGrpSpPr>
        <p:grpSpPr>
          <a:xfrm>
            <a:off x="842962" y="609600"/>
            <a:ext cx="9220200" cy="6705600"/>
            <a:chOff x="1871662" y="1580352"/>
            <a:chExt cx="5577509" cy="2420154"/>
          </a:xfrm>
        </p:grpSpPr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CFE01B36-F53C-DEC5-3CAC-B799638BF0B3}"/>
                </a:ext>
              </a:extLst>
            </p:cNvPr>
            <p:cNvSpPr/>
            <p:nvPr/>
          </p:nvSpPr>
          <p:spPr>
            <a:xfrm>
              <a:off x="1871662" y="1580352"/>
              <a:ext cx="5577509" cy="2420154"/>
            </a:xfrm>
            <a:prstGeom prst="roundRect">
              <a:avLst>
                <a:gd name="adj" fmla="val 9913"/>
              </a:avLst>
            </a:prstGeom>
            <a:solidFill>
              <a:srgbClr val="FFB862"/>
            </a:solidFill>
            <a:ln w="76200">
              <a:solidFill>
                <a:srgbClr val="EA8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2A931017-D2B9-B244-A6FF-A9FEDB973477}"/>
                </a:ext>
              </a:extLst>
            </p:cNvPr>
            <p:cNvSpPr/>
            <p:nvPr/>
          </p:nvSpPr>
          <p:spPr>
            <a:xfrm>
              <a:off x="1906848" y="1842837"/>
              <a:ext cx="5501739" cy="470471"/>
            </a:xfrm>
            <a:prstGeom prst="roundRect">
              <a:avLst>
                <a:gd name="adj" fmla="val 7058"/>
              </a:avLst>
            </a:prstGeom>
            <a:solidFill>
              <a:srgbClr val="FFC885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481C7F7D-6332-9961-1A1B-405C24E26655}"/>
                </a:ext>
              </a:extLst>
            </p:cNvPr>
            <p:cNvSpPr/>
            <p:nvPr/>
          </p:nvSpPr>
          <p:spPr>
            <a:xfrm>
              <a:off x="1900577" y="3284246"/>
              <a:ext cx="5501739" cy="470471"/>
            </a:xfrm>
            <a:prstGeom prst="roundRect">
              <a:avLst>
                <a:gd name="adj" fmla="val 7058"/>
              </a:avLst>
            </a:prstGeom>
            <a:solidFill>
              <a:srgbClr val="FFC885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202A223B-6A82-A6B8-12C3-3797FFC9A791}"/>
                </a:ext>
              </a:extLst>
            </p:cNvPr>
            <p:cNvSpPr/>
            <p:nvPr/>
          </p:nvSpPr>
          <p:spPr>
            <a:xfrm>
              <a:off x="1896746" y="2563541"/>
              <a:ext cx="5501738" cy="470471"/>
            </a:xfrm>
            <a:prstGeom prst="roundRect">
              <a:avLst>
                <a:gd name="adj" fmla="val 7058"/>
              </a:avLst>
            </a:prstGeom>
            <a:solidFill>
              <a:srgbClr val="FFC885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3ED2F8C4-D856-45EF-F290-C8B8DE43831B}"/>
              </a:ext>
            </a:extLst>
          </p:cNvPr>
          <p:cNvSpPr txBox="1"/>
          <p:nvPr/>
        </p:nvSpPr>
        <p:spPr>
          <a:xfrm>
            <a:off x="1262062" y="696403"/>
            <a:ext cx="871730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FAQ</a:t>
            </a:r>
          </a:p>
          <a:p>
            <a:pPr marL="457200" indent="-457200">
              <a:buFontTx/>
              <a:buChar char="-"/>
            </a:pPr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화면을 통해 </a:t>
            </a:r>
            <a:r>
              <a:rPr lang="ko-KR" altLang="en-US" sz="28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보여주는게</a:t>
            </a:r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28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믿을만</a:t>
            </a:r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한가</a:t>
            </a:r>
            <a:r>
              <a: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?</a:t>
            </a:r>
          </a:p>
          <a:p>
            <a:pPr marL="457200" indent="-457200">
              <a:buFontTx/>
              <a:buChar char="-"/>
            </a:pPr>
            <a:endParaRPr lang="en-US" altLang="ko-KR" sz="2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457200" indent="-457200">
              <a:buFontTx/>
              <a:buChar char="-"/>
            </a:pPr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실제 경매에서도</a:t>
            </a:r>
            <a:r>
              <a: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소량 품목을 통해 물건을 확인합니다</a:t>
            </a:r>
            <a:r>
              <a: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 </a:t>
            </a:r>
          </a:p>
          <a:p>
            <a:endParaRPr lang="en-US" altLang="ko-KR" sz="7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0B2F48B-5AC8-5F8B-A16A-E7100BD0FC20}"/>
              </a:ext>
            </a:extLst>
          </p:cNvPr>
          <p:cNvGrpSpPr/>
          <p:nvPr/>
        </p:nvGrpSpPr>
        <p:grpSpPr>
          <a:xfrm>
            <a:off x="2452333" y="6232209"/>
            <a:ext cx="5919343" cy="803949"/>
            <a:chOff x="278936" y="6395306"/>
            <a:chExt cx="5919343" cy="803949"/>
          </a:xfrm>
          <a:effectLst>
            <a:outerShdw blurRad="50800" dist="38100" dir="2700000" sx="102000" sy="102000" algn="tl" rotWithShape="0">
              <a:prstClr val="black">
                <a:alpha val="40000"/>
              </a:prstClr>
            </a:outerShdw>
          </a:effectLst>
        </p:grpSpPr>
        <p:pic>
          <p:nvPicPr>
            <p:cNvPr id="3" name="그림 2" descr="텍스트, 벡터그래픽, 시계이(가) 표시된 사진&#10;&#10;자동 생성된 설명">
              <a:hlinkClick r:id="rId4" action="ppaction://hlinksldjump"/>
              <a:extLst>
                <a:ext uri="{FF2B5EF4-FFF2-40B4-BE49-F238E27FC236}">
                  <a16:creationId xmlns:a16="http://schemas.microsoft.com/office/drawing/2014/main" id="{E9339092-F328-1C4B-BEEF-D3DF32C3967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600000">
              <a:off x="278936" y="6410492"/>
              <a:ext cx="720000" cy="720000"/>
            </a:xfrm>
            <a:prstGeom prst="rect">
              <a:avLst/>
            </a:prstGeom>
          </p:spPr>
        </p:pic>
        <p:pic>
          <p:nvPicPr>
            <p:cNvPr id="10" name="그림 9">
              <a:hlinkClick r:id="rId6" action="ppaction://hlinksldjump"/>
              <a:extLst>
                <a:ext uri="{FF2B5EF4-FFF2-40B4-BE49-F238E27FC236}">
                  <a16:creationId xmlns:a16="http://schemas.microsoft.com/office/drawing/2014/main" id="{3B338F88-033C-BBD2-7438-661658528E2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600000">
              <a:off x="1319707" y="6395306"/>
              <a:ext cx="720000" cy="720000"/>
            </a:xfrm>
            <a:prstGeom prst="rect">
              <a:avLst/>
            </a:prstGeom>
          </p:spPr>
        </p:pic>
        <p:pic>
          <p:nvPicPr>
            <p:cNvPr id="12" name="그림 11">
              <a:hlinkClick r:id="rId4" action="ppaction://hlinksldjump"/>
              <a:extLst>
                <a:ext uri="{FF2B5EF4-FFF2-40B4-BE49-F238E27FC236}">
                  <a16:creationId xmlns:a16="http://schemas.microsoft.com/office/drawing/2014/main" id="{69F1CBCB-C18C-2027-8722-B61C58F71E9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600000">
              <a:off x="2368332" y="6453506"/>
              <a:ext cx="720000" cy="720000"/>
            </a:xfrm>
            <a:prstGeom prst="rect">
              <a:avLst/>
            </a:prstGeom>
          </p:spPr>
        </p:pic>
        <p:pic>
          <p:nvPicPr>
            <p:cNvPr id="13" name="그림 12">
              <a:hlinkClick r:id="rId9" action="ppaction://hlinksldjump"/>
              <a:extLst>
                <a:ext uri="{FF2B5EF4-FFF2-40B4-BE49-F238E27FC236}">
                  <a16:creationId xmlns:a16="http://schemas.microsoft.com/office/drawing/2014/main" id="{21A7F242-1A9B-B8DF-A809-E455E08E43F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600000">
              <a:off x="3431164" y="6445101"/>
              <a:ext cx="720000" cy="720000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D8933E30-6D89-2444-0F69-706A92BAF4F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600000">
              <a:off x="4478809" y="6479255"/>
              <a:ext cx="720000" cy="720000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0DA00E15-5975-A8EA-9EAF-FCF952FCF0B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600000">
              <a:off x="5478279" y="6452773"/>
              <a:ext cx="720000" cy="72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555060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2">
            <a:extLst>
              <a:ext uri="{FF2B5EF4-FFF2-40B4-BE49-F238E27FC236}">
                <a16:creationId xmlns:a16="http://schemas.microsoft.com/office/drawing/2014/main" id="{DA6A8C37-7495-309D-C717-F6D3D0BE4B5E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462" y="0"/>
            <a:ext cx="10906125" cy="7772400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B4E87130-EE05-176C-1FAE-A8EA8949FB1F}"/>
              </a:ext>
            </a:extLst>
          </p:cNvPr>
          <p:cNvGrpSpPr/>
          <p:nvPr/>
        </p:nvGrpSpPr>
        <p:grpSpPr>
          <a:xfrm>
            <a:off x="842962" y="609600"/>
            <a:ext cx="9220200" cy="6705600"/>
            <a:chOff x="1871662" y="1580352"/>
            <a:chExt cx="5577509" cy="2420154"/>
          </a:xfrm>
        </p:grpSpPr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CFE01B36-F53C-DEC5-3CAC-B799638BF0B3}"/>
                </a:ext>
              </a:extLst>
            </p:cNvPr>
            <p:cNvSpPr/>
            <p:nvPr/>
          </p:nvSpPr>
          <p:spPr>
            <a:xfrm>
              <a:off x="1871662" y="1580352"/>
              <a:ext cx="5577509" cy="2420154"/>
            </a:xfrm>
            <a:prstGeom prst="roundRect">
              <a:avLst>
                <a:gd name="adj" fmla="val 9913"/>
              </a:avLst>
            </a:prstGeom>
            <a:solidFill>
              <a:srgbClr val="FFB862"/>
            </a:solidFill>
            <a:ln w="76200">
              <a:solidFill>
                <a:srgbClr val="EA8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2A931017-D2B9-B244-A6FF-A9FEDB973477}"/>
                </a:ext>
              </a:extLst>
            </p:cNvPr>
            <p:cNvSpPr/>
            <p:nvPr/>
          </p:nvSpPr>
          <p:spPr>
            <a:xfrm>
              <a:off x="1906848" y="1842837"/>
              <a:ext cx="5501739" cy="470471"/>
            </a:xfrm>
            <a:prstGeom prst="roundRect">
              <a:avLst>
                <a:gd name="adj" fmla="val 7058"/>
              </a:avLst>
            </a:prstGeom>
            <a:solidFill>
              <a:srgbClr val="FFC885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481C7F7D-6332-9961-1A1B-405C24E26655}"/>
                </a:ext>
              </a:extLst>
            </p:cNvPr>
            <p:cNvSpPr/>
            <p:nvPr/>
          </p:nvSpPr>
          <p:spPr>
            <a:xfrm>
              <a:off x="1900577" y="3284246"/>
              <a:ext cx="5501739" cy="470471"/>
            </a:xfrm>
            <a:prstGeom prst="roundRect">
              <a:avLst>
                <a:gd name="adj" fmla="val 7058"/>
              </a:avLst>
            </a:prstGeom>
            <a:solidFill>
              <a:srgbClr val="FFC885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202A223B-6A82-A6B8-12C3-3797FFC9A791}"/>
                </a:ext>
              </a:extLst>
            </p:cNvPr>
            <p:cNvSpPr/>
            <p:nvPr/>
          </p:nvSpPr>
          <p:spPr>
            <a:xfrm>
              <a:off x="1896746" y="2563541"/>
              <a:ext cx="5501738" cy="470471"/>
            </a:xfrm>
            <a:prstGeom prst="roundRect">
              <a:avLst>
                <a:gd name="adj" fmla="val 7058"/>
              </a:avLst>
            </a:prstGeom>
            <a:solidFill>
              <a:srgbClr val="FFC885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3ED2F8C4-D856-45EF-F290-C8B8DE43831B}"/>
              </a:ext>
            </a:extLst>
          </p:cNvPr>
          <p:cNvSpPr txBox="1"/>
          <p:nvPr/>
        </p:nvSpPr>
        <p:spPr>
          <a:xfrm>
            <a:off x="1153202" y="696403"/>
            <a:ext cx="8742935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FAQ</a:t>
            </a:r>
          </a:p>
          <a:p>
            <a:pPr marL="457200" indent="-457200">
              <a:buFontTx/>
              <a:buChar char="-"/>
            </a:pPr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유저가 잘 사용하기 어렵지 않을까</a:t>
            </a:r>
            <a:r>
              <a: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?</a:t>
            </a:r>
          </a:p>
          <a:p>
            <a:pPr marL="457200" indent="-457200">
              <a:buFontTx/>
              <a:buChar char="-"/>
            </a:pPr>
            <a:endParaRPr lang="en-US" altLang="ko-KR" sz="2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457200" indent="-457200">
              <a:buFontTx/>
              <a:buChar char="-"/>
            </a:pPr>
            <a:r>
              <a: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-&gt; </a:t>
            </a:r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웹에 비해 </a:t>
            </a:r>
            <a:r>
              <a: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UI</a:t>
            </a:r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를 간단하게 만들었음 사용자 편의성 고려</a:t>
            </a:r>
            <a:endParaRPr lang="en-US" altLang="ko-KR" sz="2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endParaRPr lang="en-US" altLang="ko-KR" sz="2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  -&gt; </a:t>
            </a:r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농산물 </a:t>
            </a:r>
            <a:r>
              <a:rPr lang="ko-KR" altLang="en-US" sz="28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비대면</a:t>
            </a:r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경매 서비스가 이미 존재함</a:t>
            </a:r>
            <a:r>
              <a: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다만 모든            과정이 기존과 똑같아 경매 프로세스에서 차이점 존재</a:t>
            </a:r>
            <a:endParaRPr lang="en-US" altLang="ko-KR" sz="2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0B2F48B-5AC8-5F8B-A16A-E7100BD0FC20}"/>
              </a:ext>
            </a:extLst>
          </p:cNvPr>
          <p:cNvGrpSpPr/>
          <p:nvPr/>
        </p:nvGrpSpPr>
        <p:grpSpPr>
          <a:xfrm>
            <a:off x="2452333" y="6232209"/>
            <a:ext cx="5919343" cy="803949"/>
            <a:chOff x="278936" y="6395306"/>
            <a:chExt cx="5919343" cy="803949"/>
          </a:xfrm>
          <a:effectLst>
            <a:outerShdw blurRad="50800" dist="38100" dir="2700000" sx="102000" sy="102000" algn="tl" rotWithShape="0">
              <a:prstClr val="black">
                <a:alpha val="40000"/>
              </a:prstClr>
            </a:outerShdw>
          </a:effectLst>
        </p:grpSpPr>
        <p:pic>
          <p:nvPicPr>
            <p:cNvPr id="3" name="그림 2" descr="텍스트, 벡터그래픽, 시계이(가) 표시된 사진&#10;&#10;자동 생성된 설명">
              <a:hlinkClick r:id="rId4" action="ppaction://hlinksldjump"/>
              <a:extLst>
                <a:ext uri="{FF2B5EF4-FFF2-40B4-BE49-F238E27FC236}">
                  <a16:creationId xmlns:a16="http://schemas.microsoft.com/office/drawing/2014/main" id="{E9339092-F328-1C4B-BEEF-D3DF32C3967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600000">
              <a:off x="278936" y="6410492"/>
              <a:ext cx="720000" cy="720000"/>
            </a:xfrm>
            <a:prstGeom prst="rect">
              <a:avLst/>
            </a:prstGeom>
          </p:spPr>
        </p:pic>
        <p:pic>
          <p:nvPicPr>
            <p:cNvPr id="10" name="그림 9">
              <a:hlinkClick r:id="rId6" action="ppaction://hlinksldjump"/>
              <a:extLst>
                <a:ext uri="{FF2B5EF4-FFF2-40B4-BE49-F238E27FC236}">
                  <a16:creationId xmlns:a16="http://schemas.microsoft.com/office/drawing/2014/main" id="{3B338F88-033C-BBD2-7438-661658528E2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600000">
              <a:off x="1319707" y="6395306"/>
              <a:ext cx="720000" cy="720000"/>
            </a:xfrm>
            <a:prstGeom prst="rect">
              <a:avLst/>
            </a:prstGeom>
          </p:spPr>
        </p:pic>
        <p:pic>
          <p:nvPicPr>
            <p:cNvPr id="12" name="그림 11">
              <a:hlinkClick r:id="rId4" action="ppaction://hlinksldjump"/>
              <a:extLst>
                <a:ext uri="{FF2B5EF4-FFF2-40B4-BE49-F238E27FC236}">
                  <a16:creationId xmlns:a16="http://schemas.microsoft.com/office/drawing/2014/main" id="{69F1CBCB-C18C-2027-8722-B61C58F71E9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600000">
              <a:off x="2368332" y="6453506"/>
              <a:ext cx="720000" cy="720000"/>
            </a:xfrm>
            <a:prstGeom prst="rect">
              <a:avLst/>
            </a:prstGeom>
          </p:spPr>
        </p:pic>
        <p:pic>
          <p:nvPicPr>
            <p:cNvPr id="13" name="그림 12">
              <a:hlinkClick r:id="rId9" action="ppaction://hlinksldjump"/>
              <a:extLst>
                <a:ext uri="{FF2B5EF4-FFF2-40B4-BE49-F238E27FC236}">
                  <a16:creationId xmlns:a16="http://schemas.microsoft.com/office/drawing/2014/main" id="{21A7F242-1A9B-B8DF-A809-E455E08E43F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600000">
              <a:off x="3431164" y="6445101"/>
              <a:ext cx="720000" cy="720000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D8933E30-6D89-2444-0F69-706A92BAF4F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600000">
              <a:off x="4478809" y="6479255"/>
              <a:ext cx="720000" cy="720000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0DA00E15-5975-A8EA-9EAF-FCF952FCF0B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600000">
              <a:off x="5478279" y="6452773"/>
              <a:ext cx="720000" cy="72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944861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2">
            <a:extLst>
              <a:ext uri="{FF2B5EF4-FFF2-40B4-BE49-F238E27FC236}">
                <a16:creationId xmlns:a16="http://schemas.microsoft.com/office/drawing/2014/main" id="{DA6A8C37-7495-309D-C717-F6D3D0BE4B5E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462" y="0"/>
            <a:ext cx="10906125" cy="7772400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B4E87130-EE05-176C-1FAE-A8EA8949FB1F}"/>
              </a:ext>
            </a:extLst>
          </p:cNvPr>
          <p:cNvGrpSpPr/>
          <p:nvPr/>
        </p:nvGrpSpPr>
        <p:grpSpPr>
          <a:xfrm>
            <a:off x="842962" y="609600"/>
            <a:ext cx="9220200" cy="6705600"/>
            <a:chOff x="1871662" y="1580352"/>
            <a:chExt cx="5577509" cy="2420154"/>
          </a:xfrm>
        </p:grpSpPr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CFE01B36-F53C-DEC5-3CAC-B799638BF0B3}"/>
                </a:ext>
              </a:extLst>
            </p:cNvPr>
            <p:cNvSpPr/>
            <p:nvPr/>
          </p:nvSpPr>
          <p:spPr>
            <a:xfrm>
              <a:off x="1871662" y="1580352"/>
              <a:ext cx="5577509" cy="2420154"/>
            </a:xfrm>
            <a:prstGeom prst="roundRect">
              <a:avLst>
                <a:gd name="adj" fmla="val 9913"/>
              </a:avLst>
            </a:prstGeom>
            <a:solidFill>
              <a:srgbClr val="FFB862"/>
            </a:solidFill>
            <a:ln w="76200">
              <a:solidFill>
                <a:srgbClr val="EA8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2A931017-D2B9-B244-A6FF-A9FEDB973477}"/>
                </a:ext>
              </a:extLst>
            </p:cNvPr>
            <p:cNvSpPr/>
            <p:nvPr/>
          </p:nvSpPr>
          <p:spPr>
            <a:xfrm>
              <a:off x="1906848" y="1842837"/>
              <a:ext cx="5501739" cy="470471"/>
            </a:xfrm>
            <a:prstGeom prst="roundRect">
              <a:avLst>
                <a:gd name="adj" fmla="val 7058"/>
              </a:avLst>
            </a:prstGeom>
            <a:solidFill>
              <a:srgbClr val="FFC885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481C7F7D-6332-9961-1A1B-405C24E26655}"/>
                </a:ext>
              </a:extLst>
            </p:cNvPr>
            <p:cNvSpPr/>
            <p:nvPr/>
          </p:nvSpPr>
          <p:spPr>
            <a:xfrm>
              <a:off x="1900577" y="3284246"/>
              <a:ext cx="5501739" cy="470471"/>
            </a:xfrm>
            <a:prstGeom prst="roundRect">
              <a:avLst>
                <a:gd name="adj" fmla="val 7058"/>
              </a:avLst>
            </a:prstGeom>
            <a:solidFill>
              <a:srgbClr val="FFC885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202A223B-6A82-A6B8-12C3-3797FFC9A791}"/>
                </a:ext>
              </a:extLst>
            </p:cNvPr>
            <p:cNvSpPr/>
            <p:nvPr/>
          </p:nvSpPr>
          <p:spPr>
            <a:xfrm>
              <a:off x="1896746" y="2563541"/>
              <a:ext cx="5501738" cy="470471"/>
            </a:xfrm>
            <a:prstGeom prst="roundRect">
              <a:avLst>
                <a:gd name="adj" fmla="val 7058"/>
              </a:avLst>
            </a:prstGeom>
            <a:solidFill>
              <a:srgbClr val="FFC885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3ED2F8C4-D856-45EF-F290-C8B8DE43831B}"/>
              </a:ext>
            </a:extLst>
          </p:cNvPr>
          <p:cNvSpPr txBox="1"/>
          <p:nvPr/>
        </p:nvSpPr>
        <p:spPr>
          <a:xfrm>
            <a:off x="1153202" y="696403"/>
            <a:ext cx="8742935" cy="96949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FAQ</a:t>
            </a:r>
          </a:p>
          <a:p>
            <a:pPr marL="457200" indent="-457200">
              <a:buFontTx/>
              <a:buChar char="-"/>
            </a:pPr>
            <a:r>
              <a:rPr lang="ko-KR" altLang="en-US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결제를 했는데 보내지 않으면</a:t>
            </a:r>
            <a:r>
              <a:rPr lang="en-US" altLang="ko-KR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?</a:t>
            </a:r>
          </a:p>
          <a:p>
            <a:endParaRPr lang="en-US" altLang="ko-KR" sz="3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457200" indent="-457200">
              <a:buFontTx/>
              <a:buChar char="-"/>
            </a:pPr>
            <a:r>
              <a:rPr lang="en-US" altLang="ko-KR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-&gt; </a:t>
            </a:r>
            <a:r>
              <a:rPr lang="ko-KR" altLang="en-US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신고 시스템 추가 도입 예정</a:t>
            </a:r>
            <a:endParaRPr lang="en-US" altLang="ko-KR" sz="3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457200" indent="-457200">
              <a:buFontTx/>
              <a:buChar char="-"/>
            </a:pPr>
            <a:r>
              <a:rPr lang="en-US" altLang="ko-KR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-&gt; </a:t>
            </a:r>
            <a:r>
              <a:rPr lang="ko-KR" altLang="en-US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휴대폰 인증으로 인해 기망 행위시</a:t>
            </a:r>
            <a:r>
              <a:rPr lang="en-US" altLang="ko-KR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추적 용이</a:t>
            </a:r>
            <a:endParaRPr lang="en-US" altLang="ko-KR" sz="3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endParaRPr lang="en-US" altLang="ko-KR" sz="9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endParaRPr lang="en-US" altLang="ko-KR" sz="9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457200" indent="-457200">
              <a:buFontTx/>
              <a:buChar char="-"/>
            </a:pPr>
            <a:endParaRPr lang="en-US" altLang="ko-KR" sz="9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endParaRPr lang="en-US" altLang="ko-KR" sz="9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0B2F48B-5AC8-5F8B-A16A-E7100BD0FC20}"/>
              </a:ext>
            </a:extLst>
          </p:cNvPr>
          <p:cNvGrpSpPr/>
          <p:nvPr/>
        </p:nvGrpSpPr>
        <p:grpSpPr>
          <a:xfrm>
            <a:off x="2452333" y="6232209"/>
            <a:ext cx="5919343" cy="803949"/>
            <a:chOff x="278936" y="6395306"/>
            <a:chExt cx="5919343" cy="803949"/>
          </a:xfrm>
          <a:effectLst>
            <a:outerShdw blurRad="50800" dist="38100" dir="2700000" sx="102000" sy="102000" algn="tl" rotWithShape="0">
              <a:prstClr val="black">
                <a:alpha val="40000"/>
              </a:prstClr>
            </a:outerShdw>
          </a:effectLst>
        </p:grpSpPr>
        <p:pic>
          <p:nvPicPr>
            <p:cNvPr id="3" name="그림 2" descr="텍스트, 벡터그래픽, 시계이(가) 표시된 사진&#10;&#10;자동 생성된 설명">
              <a:hlinkClick r:id="rId4" action="ppaction://hlinksldjump"/>
              <a:extLst>
                <a:ext uri="{FF2B5EF4-FFF2-40B4-BE49-F238E27FC236}">
                  <a16:creationId xmlns:a16="http://schemas.microsoft.com/office/drawing/2014/main" id="{E9339092-F328-1C4B-BEEF-D3DF32C3967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600000">
              <a:off x="278936" y="6410492"/>
              <a:ext cx="720000" cy="720000"/>
            </a:xfrm>
            <a:prstGeom prst="rect">
              <a:avLst/>
            </a:prstGeom>
          </p:spPr>
        </p:pic>
        <p:pic>
          <p:nvPicPr>
            <p:cNvPr id="10" name="그림 9">
              <a:hlinkClick r:id="rId6" action="ppaction://hlinksldjump"/>
              <a:extLst>
                <a:ext uri="{FF2B5EF4-FFF2-40B4-BE49-F238E27FC236}">
                  <a16:creationId xmlns:a16="http://schemas.microsoft.com/office/drawing/2014/main" id="{3B338F88-033C-BBD2-7438-661658528E2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600000">
              <a:off x="1319707" y="6395306"/>
              <a:ext cx="720000" cy="720000"/>
            </a:xfrm>
            <a:prstGeom prst="rect">
              <a:avLst/>
            </a:prstGeom>
          </p:spPr>
        </p:pic>
        <p:pic>
          <p:nvPicPr>
            <p:cNvPr id="12" name="그림 11">
              <a:hlinkClick r:id="rId4" action="ppaction://hlinksldjump"/>
              <a:extLst>
                <a:ext uri="{FF2B5EF4-FFF2-40B4-BE49-F238E27FC236}">
                  <a16:creationId xmlns:a16="http://schemas.microsoft.com/office/drawing/2014/main" id="{69F1CBCB-C18C-2027-8722-B61C58F71E9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600000">
              <a:off x="2368332" y="6453506"/>
              <a:ext cx="720000" cy="720000"/>
            </a:xfrm>
            <a:prstGeom prst="rect">
              <a:avLst/>
            </a:prstGeom>
          </p:spPr>
        </p:pic>
        <p:pic>
          <p:nvPicPr>
            <p:cNvPr id="13" name="그림 12">
              <a:hlinkClick r:id="rId9" action="ppaction://hlinksldjump"/>
              <a:extLst>
                <a:ext uri="{FF2B5EF4-FFF2-40B4-BE49-F238E27FC236}">
                  <a16:creationId xmlns:a16="http://schemas.microsoft.com/office/drawing/2014/main" id="{21A7F242-1A9B-B8DF-A809-E455E08E43F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600000">
              <a:off x="3431164" y="6445101"/>
              <a:ext cx="720000" cy="720000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D8933E30-6D89-2444-0F69-706A92BAF4F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600000">
              <a:off x="4478809" y="6479255"/>
              <a:ext cx="720000" cy="720000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0DA00E15-5975-A8EA-9EAF-FCF952FCF0B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600000">
              <a:off x="5478279" y="6452773"/>
              <a:ext cx="720000" cy="72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434716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2">
            <a:extLst>
              <a:ext uri="{FF2B5EF4-FFF2-40B4-BE49-F238E27FC236}">
                <a16:creationId xmlns:a16="http://schemas.microsoft.com/office/drawing/2014/main" id="{DA6A8C37-7495-309D-C717-F6D3D0BE4B5E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-12700"/>
            <a:ext cx="10906125" cy="7772400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80A110FE-9110-5B8D-27C7-EB0D42212E63}"/>
              </a:ext>
            </a:extLst>
          </p:cNvPr>
          <p:cNvGrpSpPr/>
          <p:nvPr/>
        </p:nvGrpSpPr>
        <p:grpSpPr>
          <a:xfrm>
            <a:off x="1643062" y="381000"/>
            <a:ext cx="7620000" cy="6019800"/>
            <a:chOff x="1719262" y="1181100"/>
            <a:chExt cx="7010400" cy="5410200"/>
          </a:xfrm>
          <a:effectLst>
            <a:outerShdw blurRad="50800" dist="50800" dir="5400000" algn="ctr" rotWithShape="0">
              <a:srgbClr val="000000">
                <a:alpha val="74000"/>
              </a:srgbClr>
            </a:outerShdw>
          </a:effectLst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77C452F3-B602-B0D9-B5B5-A0F38C1F24DE}"/>
                </a:ext>
              </a:extLst>
            </p:cNvPr>
            <p:cNvGrpSpPr/>
            <p:nvPr/>
          </p:nvGrpSpPr>
          <p:grpSpPr>
            <a:xfrm>
              <a:off x="1719262" y="1181100"/>
              <a:ext cx="6934200" cy="5410200"/>
              <a:chOff x="2481262" y="533400"/>
              <a:chExt cx="6934200" cy="5410200"/>
            </a:xfrm>
          </p:grpSpPr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5CB271A7-15A6-3F86-720E-9F68FAB3955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6801" b="40993" l="17057" r="79153">
                            <a14:foregroundMark x1="16945" y1="35294" x2="11148" y2="24632"/>
                            <a14:foregroundMark x1="11148" y1="24632" x2="3679" y2="21140"/>
                            <a14:foregroundMark x1="3679" y1="21140" x2="446" y2="29412"/>
                            <a14:foregroundMark x1="446" y1="29412" x2="11483" y2="49632"/>
                            <a14:foregroundMark x1="11483" y1="49632" x2="13043" y2="57904"/>
                            <a14:foregroundMark x1="13043" y1="57904" x2="11817" y2="69485"/>
                            <a14:foregroundMark x1="11817" y1="69485" x2="12932" y2="78860"/>
                            <a14:foregroundMark x1="12932" y1="78860" x2="17726" y2="86397"/>
                            <a14:foregroundMark x1="17726" y1="86397" x2="54961" y2="97426"/>
                            <a14:foregroundMark x1="54961" y1="97426" x2="72575" y2="94301"/>
                            <a14:foregroundMark x1="72575" y1="94301" x2="81048" y2="86213"/>
                            <a14:foregroundMark x1="81048" y1="86213" x2="89186" y2="43015"/>
                            <a14:foregroundMark x1="89186" y1="43015" x2="94426" y2="34926"/>
                            <a14:foregroundMark x1="94426" y1="34926" x2="97547" y2="26471"/>
                            <a14:foregroundMark x1="97547" y1="26471" x2="89855" y2="20956"/>
                            <a14:foregroundMark x1="89855" y1="20956" x2="80714" y2="24139"/>
                            <a14:foregroundMark x1="76812" y1="27625" x2="74247" y2="30331"/>
                            <a14:foregroundMark x1="74247" y1="30331" x2="67659" y2="23438"/>
                            <a14:foregroundMark x1="35995" y1="10907" x2="33637" y2="11117"/>
                            <a14:foregroundMark x1="17642" y1="30807" x2="17168" y2="32721"/>
                            <a14:foregroundMark x1="17168" y1="32721" x2="17280" y2="37868"/>
                            <a14:foregroundMark x1="20290" y1="40993" x2="27982" y2="39890"/>
                            <a14:foregroundMark x1="27982" y1="39890" x2="33333" y2="40441"/>
                            <a14:foregroundMark x1="64437" y1="38787" x2="72464" y2="38235"/>
                            <a14:foregroundMark x1="63211" y1="28676" x2="66890" y2="36029"/>
                            <a14:foregroundMark x1="64437" y1="37684" x2="65998" y2="27390"/>
                            <a14:foregroundMark x1="65998" y1="27390" x2="66555" y2="29963"/>
                            <a14:foregroundMark x1="67336" y1="41176" x2="60312" y2="41176"/>
                            <a14:foregroundMark x1="60312" y1="41176" x2="58818" y2="29725"/>
                            <a14:foregroundMark x1="63542" y1="24672" x2="65055" y2="24087"/>
                            <a14:foregroundMark x1="67447" y1="23162" x2="75362" y2="27574"/>
                            <a14:foregroundMark x1="75362" y1="27574" x2="78372" y2="35846"/>
                            <a14:foregroundMark x1="78372" y1="35846" x2="76031" y2="41176"/>
                            <a14:foregroundMark x1="51171" y1="21507" x2="51214" y2="20947"/>
                            <a14:foregroundMark x1="35452" y1="11029" x2="35674" y2="10662"/>
                            <a14:foregroundMark x1="35786" y1="10478" x2="35452" y2="11029"/>
                            <a14:foregroundMark x1="54292" y1="15441" x2="54627" y2="15074"/>
                            <a14:foregroundMark x1="54515" y1="14338" x2="54738" y2="13971"/>
                            <a14:foregroundMark x1="54515" y1="14154" x2="54961" y2="13787"/>
                            <a14:foregroundMark x1="54181" y1="14522" x2="55295" y2="14522"/>
                            <a14:foregroundMark x1="54404" y1="13971" x2="54069" y2="14522"/>
                            <a14:foregroundMark x1="54515" y1="13787" x2="54069" y2="14890"/>
                            <a14:backgroundMark x1="18395" y1="25919" x2="17949" y2="30882"/>
                            <a14:backgroundMark x1="19175" y1="25919" x2="22854" y2="20037"/>
                            <a14:backgroundMark x1="19175" y1="24265" x2="23188" y2="19853"/>
                            <a14:backgroundMark x1="19398" y1="24081" x2="16722" y2="26287"/>
                            <a14:backgroundMark x1="18841" y1="23897" x2="20959" y2="22426"/>
                            <a14:backgroundMark x1="23523" y1="22794" x2="25975" y2="18750"/>
                            <a14:backgroundMark x1="23523" y1="22059" x2="24303" y2="18566"/>
                            <a14:backgroundMark x1="22297" y1="23162" x2="25530" y2="19118"/>
                            <a14:backgroundMark x1="23300" y1="20404" x2="29320" y2="13603"/>
                            <a14:backgroundMark x1="24749" y1="16912" x2="28874" y2="11949"/>
                            <a14:backgroundMark x1="23523" y1="18382" x2="27202" y2="13603"/>
                            <a14:backgroundMark x1="25864" y1="15257" x2="33333" y2="9743"/>
                            <a14:backgroundMark x1="34592" y1="8932" x2="35340" y2="8088"/>
                            <a14:backgroundMark x1="31104" y1="12868" x2="34186" y2="9390"/>
                            <a14:backgroundMark x1="32330" y1="12132" x2="33668" y2="9743"/>
                            <a14:backgroundMark x1="32330" y1="12132" x2="34002" y2="9743"/>
                            <a14:backgroundMark x1="37228" y1="12345" x2="39911" y2="9743"/>
                            <a14:backgroundMark x1="34225" y1="15257" x2="36793" y2="12767"/>
                            <a14:backgroundMark x1="36814" y1="11809" x2="37793" y2="10110"/>
                            <a14:backgroundMark x1="35674" y1="13787" x2="36489" y2="12373"/>
                            <a14:backgroundMark x1="36532" y1="11444" x2="37235" y2="9559"/>
                            <a14:backgroundMark x1="36347" y1="11204" x2="36789" y2="10110"/>
                            <a14:backgroundMark x1="35897" y1="12316" x2="36085" y2="11850"/>
                            <a14:backgroundMark x1="36393" y1="11265" x2="36678" y2="10662"/>
                            <a14:backgroundMark x1="35897" y1="12316" x2="36105" y2="11876"/>
                            <a14:backgroundMark x1="36431" y1="11313" x2="36901" y2="10478"/>
                            <a14:backgroundMark x1="35452" y1="13051" x2="36110" y2="11882"/>
                            <a14:backgroundMark x1="36417" y1="11296" x2="36789" y2="10478"/>
                            <a14:backgroundMark x1="35786" y1="12684" x2="36136" y2="11915"/>
                            <a14:backgroundMark x1="37062" y1="12131" x2="40357" y2="9007"/>
                            <a14:backgroundMark x1="35897" y1="13235" x2="36623" y2="12547"/>
                            <a14:backgroundMark x1="40357" y1="9007" x2="44816" y2="8824"/>
                            <a14:backgroundMark x1="44816" y1="8824" x2="46042" y2="8824"/>
                            <a14:backgroundMark x1="38573" y1="11581" x2="44370" y2="15993"/>
                            <a14:backgroundMark x1="44370" y1="15993" x2="45262" y2="23346"/>
                            <a14:backgroundMark x1="45262" y1="23346" x2="45485" y2="23897"/>
                            <a14:backgroundMark x1="45708" y1="24816" x2="45819" y2="24449"/>
                            <a14:backgroundMark x1="45931" y1="24265" x2="46265" y2="25184"/>
                            <a14:backgroundMark x1="46265" y1="24816" x2="45151" y2="21875"/>
                            <a14:backgroundMark x1="43924" y1="19853" x2="38907" y2="16544"/>
                            <a14:backgroundMark x1="38907" y1="16544" x2="43367" y2="16728"/>
                            <a14:backgroundMark x1="37793" y1="14890" x2="36678" y2="15441"/>
                            <a14:backgroundMark x1="36789" y1="15074" x2="40580" y2="14338"/>
                            <a14:backgroundMark x1="42809" y1="18015" x2="43590" y2="19301"/>
                            <a14:backgroundMark x1="43590" y1="19301" x2="43478" y2="14522"/>
                            <a14:backgroundMark x1="44482" y1="15257" x2="50390" y2="15993"/>
                            <a14:backgroundMark x1="51059" y1="21691" x2="52620" y2="11213"/>
                            <a14:backgroundMark x1="52620" y1="11213" x2="53512" y2="9926"/>
                            <a14:backgroundMark x1="53082" y1="12259" x2="53512" y2="11213"/>
                            <a14:backgroundMark x1="51171" y1="16912" x2="52591" y2="13456"/>
                            <a14:backgroundMark x1="44816" y1="9559" x2="69565" y2="6618"/>
                            <a14:backgroundMark x1="69565" y1="6618" x2="74247" y2="7353"/>
                            <a14:backgroundMark x1="74247" y1="7353" x2="64214" y2="15625"/>
                            <a14:backgroundMark x1="64214" y1="15625" x2="60758" y2="23346"/>
                            <a14:backgroundMark x1="60758" y1="23346" x2="59086" y2="15809"/>
                            <a14:backgroundMark x1="52920" y1="13776" x2="45708" y2="11397"/>
                            <a14:backgroundMark x1="59086" y1="15809" x2="55283" y2="14555"/>
                            <a14:backgroundMark x1="45708" y1="11397" x2="45039" y2="9926"/>
                            <a14:backgroundMark x1="57079" y1="19669" x2="67224" y2="7353"/>
                            <a14:backgroundMark x1="58974" y1="25551" x2="55741" y2="18566"/>
                            <a14:backgroundMark x1="55184" y1="22426" x2="60870" y2="14338"/>
                            <a14:backgroundMark x1="57860" y1="18015" x2="65998" y2="10294"/>
                            <a14:backgroundMark x1="67224" y1="9743" x2="60312" y2="14890"/>
                            <a14:backgroundMark x1="60758" y1="10846" x2="64548" y2="10478"/>
                            <a14:backgroundMark x1="61761" y1="12132" x2="55184" y2="21875"/>
                            <a14:backgroundMark x1="56856" y1="18015" x2="54849" y2="22243"/>
                            <a14:backgroundMark x1="51282" y1="22426" x2="51394" y2="18750"/>
                            <a14:backgroundMark x1="56076" y1="21691" x2="57748" y2="25551"/>
                            <a14:backgroundMark x1="58082" y1="21324" x2="60089" y2="22794"/>
                            <a14:backgroundMark x1="59532" y1="18382" x2="59755" y2="26471"/>
                            <a14:backgroundMark x1="58974" y1="25368" x2="58528" y2="27574"/>
                            <a14:backgroundMark x1="58417" y1="25919" x2="58974" y2="28125"/>
                            <a14:backgroundMark x1="59086" y1="28676" x2="58974" y2="26654"/>
                            <a14:backgroundMark x1="58640" y1="28309" x2="58305" y2="25919"/>
                            <a14:backgroundMark x1="59978" y1="30147" x2="58082" y2="26838"/>
                            <a14:backgroundMark x1="60647" y1="27941" x2="62542" y2="21691"/>
                            <a14:backgroundMark x1="61873" y1="23162" x2="60535" y2="28309"/>
                            <a14:backgroundMark x1="65663" y1="23897" x2="64883" y2="16360"/>
                            <a14:backgroundMark x1="65663" y1="24449" x2="64994" y2="17096"/>
                            <a14:backgroundMark x1="64437" y1="19485" x2="65217" y2="21875"/>
                            <a14:backgroundMark x1="65329" y1="23897" x2="66555" y2="13787"/>
                            <a14:backgroundMark x1="66555" y1="13787" x2="72241" y2="8640"/>
                            <a14:backgroundMark x1="72241" y1="8640" x2="77592" y2="9007"/>
                            <a14:backgroundMark x1="77592" y1="9007" x2="79376" y2="19485"/>
                            <a14:backgroundMark x1="79376" y1="19485" x2="78261" y2="28125"/>
                            <a14:backgroundMark x1="78261" y1="28125" x2="78261" y2="13051"/>
                            <a14:backgroundMark x1="78261" y1="13051" x2="73913" y2="9743"/>
                            <a14:backgroundMark x1="73913" y1="9743" x2="73579" y2="9743"/>
                            <a14:backgroundMark x1="77926" y1="8456" x2="78930" y2="9926"/>
                            <a14:backgroundMark x1="78038" y1="8088" x2="78261" y2="19485"/>
                            <a14:backgroundMark x1="78261" y1="29228" x2="78818" y2="28125"/>
                            <a14:backgroundMark x1="66109" y1="20956" x2="65552" y2="24265"/>
                            <a14:backgroundMark x1="65329" y1="24265" x2="65217" y2="23897"/>
                            <a14:backgroundMark x1="66332" y1="11213" x2="68562" y2="8640"/>
                            <a14:backgroundMark x1="36286" y1="11126" x2="36343" y2="10846"/>
                            <a14:backgroundMark x1="36219" y1="11039" x2="36455" y2="9743"/>
                            <a14:backgroundMark x1="36127" y1="10920" x2="36455" y2="1011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064" t="7512" r="20779" b="57714"/>
              <a:stretch/>
            </p:blipFill>
            <p:spPr>
              <a:xfrm>
                <a:off x="2709862" y="533400"/>
                <a:ext cx="6629402" cy="2286000"/>
              </a:xfrm>
              <a:prstGeom prst="rect">
                <a:avLst/>
              </a:prstGeom>
            </p:spPr>
          </p:pic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D4EDBC45-9919-972A-A8F2-37D5ECCA93B1}"/>
                  </a:ext>
                </a:extLst>
              </p:cNvPr>
              <p:cNvGrpSpPr/>
              <p:nvPr/>
            </p:nvGrpSpPr>
            <p:grpSpPr>
              <a:xfrm>
                <a:off x="2481262" y="2819400"/>
                <a:ext cx="6934200" cy="3124200"/>
                <a:chOff x="2481262" y="2819400"/>
                <a:chExt cx="6934200" cy="3124200"/>
              </a:xfrm>
            </p:grpSpPr>
            <p:sp>
              <p:nvSpPr>
                <p:cNvPr id="16" name="사각형: 둥근 모서리 15">
                  <a:extLst>
                    <a:ext uri="{FF2B5EF4-FFF2-40B4-BE49-F238E27FC236}">
                      <a16:creationId xmlns:a16="http://schemas.microsoft.com/office/drawing/2014/main" id="{17B5BEC7-C3EA-E3F8-E7F0-8082B94043F5}"/>
                    </a:ext>
                  </a:extLst>
                </p:cNvPr>
                <p:cNvSpPr/>
                <p:nvPr/>
              </p:nvSpPr>
              <p:spPr>
                <a:xfrm>
                  <a:off x="2481262" y="2819400"/>
                  <a:ext cx="6934200" cy="3124200"/>
                </a:xfrm>
                <a:prstGeom prst="roundRect">
                  <a:avLst>
                    <a:gd name="adj" fmla="val 9913"/>
                  </a:avLst>
                </a:prstGeom>
                <a:solidFill>
                  <a:srgbClr val="FFB862"/>
                </a:solidFill>
                <a:ln w="76200">
                  <a:solidFill>
                    <a:srgbClr val="EA8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7" name="사각형: 둥근 모서리 16">
                  <a:extLst>
                    <a:ext uri="{FF2B5EF4-FFF2-40B4-BE49-F238E27FC236}">
                      <a16:creationId xmlns:a16="http://schemas.microsoft.com/office/drawing/2014/main" id="{064B4F9F-A467-F199-C0E7-0E97C960BEE4}"/>
                    </a:ext>
                  </a:extLst>
                </p:cNvPr>
                <p:cNvSpPr/>
                <p:nvPr/>
              </p:nvSpPr>
              <p:spPr>
                <a:xfrm>
                  <a:off x="2525007" y="3158244"/>
                  <a:ext cx="6840000" cy="607336"/>
                </a:xfrm>
                <a:prstGeom prst="roundRect">
                  <a:avLst>
                    <a:gd name="adj" fmla="val 7058"/>
                  </a:avLst>
                </a:prstGeom>
                <a:solidFill>
                  <a:srgbClr val="FFC885"/>
                </a:solidFill>
                <a:ln w="762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사각형: 둥근 모서리 17">
                  <a:extLst>
                    <a:ext uri="{FF2B5EF4-FFF2-40B4-BE49-F238E27FC236}">
                      <a16:creationId xmlns:a16="http://schemas.microsoft.com/office/drawing/2014/main" id="{44DCB612-17FD-3908-DC0D-B1A62C7774D6}"/>
                    </a:ext>
                  </a:extLst>
                </p:cNvPr>
                <p:cNvSpPr/>
                <p:nvPr/>
              </p:nvSpPr>
              <p:spPr>
                <a:xfrm>
                  <a:off x="2512448" y="4088608"/>
                  <a:ext cx="6840000" cy="607336"/>
                </a:xfrm>
                <a:prstGeom prst="roundRect">
                  <a:avLst>
                    <a:gd name="adj" fmla="val 7058"/>
                  </a:avLst>
                </a:prstGeom>
                <a:solidFill>
                  <a:srgbClr val="FFC885"/>
                </a:solidFill>
                <a:ln w="762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사각형: 둥근 모서리 18">
                  <a:extLst>
                    <a:ext uri="{FF2B5EF4-FFF2-40B4-BE49-F238E27FC236}">
                      <a16:creationId xmlns:a16="http://schemas.microsoft.com/office/drawing/2014/main" id="{C07AB963-D778-C515-0190-DD391088B1C1}"/>
                    </a:ext>
                  </a:extLst>
                </p:cNvPr>
                <p:cNvSpPr/>
                <p:nvPr/>
              </p:nvSpPr>
              <p:spPr>
                <a:xfrm>
                  <a:off x="2517210" y="5018973"/>
                  <a:ext cx="6840000" cy="607336"/>
                </a:xfrm>
                <a:prstGeom prst="roundRect">
                  <a:avLst>
                    <a:gd name="adj" fmla="val 7058"/>
                  </a:avLst>
                </a:prstGeom>
                <a:solidFill>
                  <a:srgbClr val="FFC885"/>
                </a:solidFill>
                <a:ln w="762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 dirty="0"/>
                </a:p>
              </p:txBody>
            </p:sp>
          </p:grp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F463498-4A4D-DAEA-0FF2-FA124C908C7D}"/>
                </a:ext>
              </a:extLst>
            </p:cNvPr>
            <p:cNvSpPr txBox="1"/>
            <p:nvPr/>
          </p:nvSpPr>
          <p:spPr>
            <a:xfrm>
              <a:off x="1795462" y="4262271"/>
              <a:ext cx="6934200" cy="11894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000" b="1" dirty="0">
                  <a:solidFill>
                    <a:srgbClr val="4626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7</a:t>
              </a:r>
              <a:r>
                <a:rPr lang="ko-KR" altLang="en-US" sz="4000" b="1" dirty="0">
                  <a:solidFill>
                    <a:srgbClr val="4626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주 동안 모두 고생 많으셨습니다</a:t>
              </a:r>
              <a:r>
                <a:rPr lang="en-US" altLang="ko-KR" sz="4000" b="1" dirty="0">
                  <a:solidFill>
                    <a:srgbClr val="4626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!</a:t>
              </a:r>
            </a:p>
            <a:p>
              <a:pPr algn="ctr"/>
              <a:r>
                <a:rPr lang="ko-KR" altLang="en-US" sz="4000" b="1" dirty="0">
                  <a:solidFill>
                    <a:srgbClr val="4626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이제 끝</a:t>
              </a:r>
              <a:r>
                <a:rPr lang="en-US" altLang="ko-KR" sz="4000" b="1" dirty="0">
                  <a:solidFill>
                    <a:srgbClr val="4626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~~~~~</a:t>
              </a:r>
              <a:endParaRPr lang="ko-KR" altLang="en-US" sz="4000" b="1" dirty="0">
                <a:solidFill>
                  <a:srgbClr val="4626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536607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B9EA6139-7D0F-659A-4C33-94E0BF48FED5}"/>
              </a:ext>
            </a:extLst>
          </p:cNvPr>
          <p:cNvGrpSpPr/>
          <p:nvPr/>
        </p:nvGrpSpPr>
        <p:grpSpPr>
          <a:xfrm>
            <a:off x="3432344" y="5543063"/>
            <a:ext cx="3987673" cy="1200329"/>
            <a:chOff x="3432344" y="5543063"/>
            <a:chExt cx="3987673" cy="1200329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3F5F3D23-E6C3-1FBE-0AC4-7006FFB2324E}"/>
                </a:ext>
              </a:extLst>
            </p:cNvPr>
            <p:cNvSpPr/>
            <p:nvPr/>
          </p:nvSpPr>
          <p:spPr>
            <a:xfrm>
              <a:off x="3432344" y="5585010"/>
              <a:ext cx="3987673" cy="1044390"/>
            </a:xfrm>
            <a:prstGeom prst="rect">
              <a:avLst/>
            </a:prstGeom>
            <a:solidFill>
              <a:srgbClr val="B5F04A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7057D76-46E2-5112-CC26-7B7F2A0CDB4A}"/>
                </a:ext>
              </a:extLst>
            </p:cNvPr>
            <p:cNvSpPr txBox="1"/>
            <p:nvPr/>
          </p:nvSpPr>
          <p:spPr>
            <a:xfrm>
              <a:off x="3432344" y="5543063"/>
              <a:ext cx="3987673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dirty="0">
                  <a:solidFill>
                    <a:srgbClr val="65960C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Frontend</a:t>
              </a:r>
              <a:endParaRPr lang="ko-KR" altLang="en-US" sz="7200" dirty="0">
                <a:solidFill>
                  <a:srgbClr val="65960C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965" name="직사각형 964">
            <a:extLst>
              <a:ext uri="{FF2B5EF4-FFF2-40B4-BE49-F238E27FC236}">
                <a16:creationId xmlns:a16="http://schemas.microsoft.com/office/drawing/2014/main" id="{3674CC33-1B67-21AB-C745-EBDA6D79650A}"/>
              </a:ext>
            </a:extLst>
          </p:cNvPr>
          <p:cNvSpPr/>
          <p:nvPr/>
        </p:nvSpPr>
        <p:spPr>
          <a:xfrm>
            <a:off x="4659240" y="4406127"/>
            <a:ext cx="1995275" cy="11788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8DC1BF77-D903-C32A-FC94-47C56A1C5889}"/>
              </a:ext>
            </a:extLst>
          </p:cNvPr>
          <p:cNvSpPr/>
          <p:nvPr/>
        </p:nvSpPr>
        <p:spPr>
          <a:xfrm rot="8100000">
            <a:off x="-1015189" y="3792832"/>
            <a:ext cx="1980000" cy="1980000"/>
          </a:xfrm>
          <a:custGeom>
            <a:avLst/>
            <a:gdLst>
              <a:gd name="connsiteX0" fmla="*/ 131805 w 2456400"/>
              <a:gd name="connsiteY0" fmla="*/ 131805 h 2480516"/>
              <a:gd name="connsiteX1" fmla="*/ 450009 w 2456400"/>
              <a:gd name="connsiteY1" fmla="*/ 0 h 2480516"/>
              <a:gd name="connsiteX2" fmla="*/ 2249991 w 2456400"/>
              <a:gd name="connsiteY2" fmla="*/ 0 h 2480516"/>
              <a:gd name="connsiteX3" fmla="*/ 2425155 w 2456400"/>
              <a:gd name="connsiteY3" fmla="*/ 35364 h 2480516"/>
              <a:gd name="connsiteX4" fmla="*/ 2456400 w 2456400"/>
              <a:gd name="connsiteY4" fmla="*/ 56430 h 2480516"/>
              <a:gd name="connsiteX5" fmla="*/ 72689 w 2456400"/>
              <a:gd name="connsiteY5" fmla="*/ 2480516 h 2480516"/>
              <a:gd name="connsiteX6" fmla="*/ 35364 w 2456400"/>
              <a:gd name="connsiteY6" fmla="*/ 2425155 h 2480516"/>
              <a:gd name="connsiteX7" fmla="*/ 0 w 2456400"/>
              <a:gd name="connsiteY7" fmla="*/ 2249991 h 2480516"/>
              <a:gd name="connsiteX8" fmla="*/ 0 w 2456400"/>
              <a:gd name="connsiteY8" fmla="*/ 450009 h 2480516"/>
              <a:gd name="connsiteX9" fmla="*/ 131805 w 2456400"/>
              <a:gd name="connsiteY9" fmla="*/ 131805 h 2480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456400" h="2480516">
                <a:moveTo>
                  <a:pt x="131805" y="131805"/>
                </a:moveTo>
                <a:cubicBezTo>
                  <a:pt x="213240" y="50369"/>
                  <a:pt x="325742" y="0"/>
                  <a:pt x="450009" y="0"/>
                </a:cubicBezTo>
                <a:lnTo>
                  <a:pt x="2249991" y="0"/>
                </a:lnTo>
                <a:cubicBezTo>
                  <a:pt x="2312124" y="0"/>
                  <a:pt x="2371316" y="12592"/>
                  <a:pt x="2425155" y="35364"/>
                </a:cubicBezTo>
                <a:lnTo>
                  <a:pt x="2456400" y="56430"/>
                </a:lnTo>
                <a:lnTo>
                  <a:pt x="72689" y="2480516"/>
                </a:lnTo>
                <a:lnTo>
                  <a:pt x="35364" y="2425155"/>
                </a:lnTo>
                <a:cubicBezTo>
                  <a:pt x="12592" y="2371316"/>
                  <a:pt x="0" y="2312124"/>
                  <a:pt x="0" y="2249991"/>
                </a:cubicBezTo>
                <a:lnTo>
                  <a:pt x="0" y="450009"/>
                </a:lnTo>
                <a:cubicBezTo>
                  <a:pt x="0" y="325742"/>
                  <a:pt x="50369" y="213240"/>
                  <a:pt x="131805" y="131805"/>
                </a:cubicBezTo>
                <a:close/>
              </a:path>
            </a:pathLst>
          </a:custGeom>
          <a:solidFill>
            <a:srgbClr val="FF7F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8" name="자유형: 도형 47">
            <a:extLst>
              <a:ext uri="{FF2B5EF4-FFF2-40B4-BE49-F238E27FC236}">
                <a16:creationId xmlns:a16="http://schemas.microsoft.com/office/drawing/2014/main" id="{997706BC-7D8A-6B31-B236-ECDABE1616F2}"/>
              </a:ext>
            </a:extLst>
          </p:cNvPr>
          <p:cNvSpPr/>
          <p:nvPr/>
        </p:nvSpPr>
        <p:spPr>
          <a:xfrm rot="13500000">
            <a:off x="6012612" y="-982017"/>
            <a:ext cx="1980000" cy="1980000"/>
          </a:xfrm>
          <a:custGeom>
            <a:avLst/>
            <a:gdLst>
              <a:gd name="connsiteX0" fmla="*/ 131805 w 2456400"/>
              <a:gd name="connsiteY0" fmla="*/ 131805 h 2480516"/>
              <a:gd name="connsiteX1" fmla="*/ 450009 w 2456400"/>
              <a:gd name="connsiteY1" fmla="*/ 0 h 2480516"/>
              <a:gd name="connsiteX2" fmla="*/ 2249991 w 2456400"/>
              <a:gd name="connsiteY2" fmla="*/ 0 h 2480516"/>
              <a:gd name="connsiteX3" fmla="*/ 2425155 w 2456400"/>
              <a:gd name="connsiteY3" fmla="*/ 35364 h 2480516"/>
              <a:gd name="connsiteX4" fmla="*/ 2456400 w 2456400"/>
              <a:gd name="connsiteY4" fmla="*/ 56430 h 2480516"/>
              <a:gd name="connsiteX5" fmla="*/ 72689 w 2456400"/>
              <a:gd name="connsiteY5" fmla="*/ 2480516 h 2480516"/>
              <a:gd name="connsiteX6" fmla="*/ 35364 w 2456400"/>
              <a:gd name="connsiteY6" fmla="*/ 2425155 h 2480516"/>
              <a:gd name="connsiteX7" fmla="*/ 0 w 2456400"/>
              <a:gd name="connsiteY7" fmla="*/ 2249991 h 2480516"/>
              <a:gd name="connsiteX8" fmla="*/ 0 w 2456400"/>
              <a:gd name="connsiteY8" fmla="*/ 450009 h 2480516"/>
              <a:gd name="connsiteX9" fmla="*/ 131805 w 2456400"/>
              <a:gd name="connsiteY9" fmla="*/ 131805 h 2480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456400" h="2480516">
                <a:moveTo>
                  <a:pt x="131805" y="131805"/>
                </a:moveTo>
                <a:cubicBezTo>
                  <a:pt x="213240" y="50369"/>
                  <a:pt x="325742" y="0"/>
                  <a:pt x="450009" y="0"/>
                </a:cubicBezTo>
                <a:lnTo>
                  <a:pt x="2249991" y="0"/>
                </a:lnTo>
                <a:cubicBezTo>
                  <a:pt x="2312124" y="0"/>
                  <a:pt x="2371316" y="12592"/>
                  <a:pt x="2425155" y="35364"/>
                </a:cubicBezTo>
                <a:lnTo>
                  <a:pt x="2456400" y="56430"/>
                </a:lnTo>
                <a:lnTo>
                  <a:pt x="72689" y="2480516"/>
                </a:lnTo>
                <a:lnTo>
                  <a:pt x="35364" y="2425155"/>
                </a:lnTo>
                <a:cubicBezTo>
                  <a:pt x="12592" y="2371316"/>
                  <a:pt x="0" y="2312124"/>
                  <a:pt x="0" y="2249991"/>
                </a:cubicBezTo>
                <a:lnTo>
                  <a:pt x="0" y="450009"/>
                </a:lnTo>
                <a:cubicBezTo>
                  <a:pt x="0" y="325742"/>
                  <a:pt x="50369" y="213240"/>
                  <a:pt x="131805" y="131805"/>
                </a:cubicBezTo>
                <a:close/>
              </a:path>
            </a:pathLst>
          </a:custGeom>
          <a:solidFill>
            <a:srgbClr val="D6F7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708EFBD1-780E-116F-B32C-C63DBC1B320A}"/>
              </a:ext>
            </a:extLst>
          </p:cNvPr>
          <p:cNvGrpSpPr/>
          <p:nvPr/>
        </p:nvGrpSpPr>
        <p:grpSpPr>
          <a:xfrm>
            <a:off x="1133905" y="1830200"/>
            <a:ext cx="2468949" cy="3651099"/>
            <a:chOff x="1414462" y="1944501"/>
            <a:chExt cx="2468949" cy="3651099"/>
          </a:xfrm>
        </p:grpSpPr>
        <p:sp>
          <p:nvSpPr>
            <p:cNvPr id="960" name="직사각형 959">
              <a:extLst>
                <a:ext uri="{FF2B5EF4-FFF2-40B4-BE49-F238E27FC236}">
                  <a16:creationId xmlns:a16="http://schemas.microsoft.com/office/drawing/2014/main" id="{47EF5CAD-93AB-8576-9112-76C87C2FBCBC}"/>
                </a:ext>
              </a:extLst>
            </p:cNvPr>
            <p:cNvSpPr/>
            <p:nvPr/>
          </p:nvSpPr>
          <p:spPr>
            <a:xfrm>
              <a:off x="1428750" y="4416717"/>
              <a:ext cx="1995275" cy="117888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39A7B213-97DF-3286-D533-9EBB99610A74}"/>
                </a:ext>
              </a:extLst>
            </p:cNvPr>
            <p:cNvGrpSpPr/>
            <p:nvPr/>
          </p:nvGrpSpPr>
          <p:grpSpPr>
            <a:xfrm>
              <a:off x="1414462" y="1944501"/>
              <a:ext cx="2088000" cy="2088000"/>
              <a:chOff x="3940752" y="2962561"/>
              <a:chExt cx="2700000" cy="2700000"/>
            </a:xfrm>
          </p:grpSpPr>
          <p:sp>
            <p:nvSpPr>
              <p:cNvPr id="36" name="사각형: 둥근 모서리 35">
                <a:extLst>
                  <a:ext uri="{FF2B5EF4-FFF2-40B4-BE49-F238E27FC236}">
                    <a16:creationId xmlns:a16="http://schemas.microsoft.com/office/drawing/2014/main" id="{A1FF185E-B962-7358-3354-26163691F8ED}"/>
                  </a:ext>
                </a:extLst>
              </p:cNvPr>
              <p:cNvSpPr/>
              <p:nvPr/>
            </p:nvSpPr>
            <p:spPr>
              <a:xfrm rot="2671120">
                <a:off x="3940752" y="2962561"/>
                <a:ext cx="2700000" cy="2700000"/>
              </a:xfrm>
              <a:prstGeom prst="roundRect">
                <a:avLst/>
              </a:prstGeom>
              <a:gradFill>
                <a:gsLst>
                  <a:gs pos="100000">
                    <a:srgbClr val="6B6045"/>
                  </a:gs>
                  <a:gs pos="0">
                    <a:srgbClr val="989270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pic>
            <p:nvPicPr>
              <p:cNvPr id="37" name="그림 36">
                <a:extLst>
                  <a:ext uri="{FF2B5EF4-FFF2-40B4-BE49-F238E27FC236}">
                    <a16:creationId xmlns:a16="http://schemas.microsoft.com/office/drawing/2014/main" id="{177F3D3A-43A8-DEFA-69AB-E65A827722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 l="5193" t="642" r="9484" b="43777"/>
              <a:stretch>
                <a:fillRect/>
              </a:stretch>
            </p:blipFill>
            <p:spPr>
              <a:xfrm>
                <a:off x="4120752" y="3142561"/>
                <a:ext cx="2340000" cy="2340000"/>
              </a:xfrm>
              <a:custGeom>
                <a:avLst/>
                <a:gdLst>
                  <a:gd name="connsiteX0" fmla="*/ 2160000 w 4320000"/>
                  <a:gd name="connsiteY0" fmla="*/ 0 h 4320000"/>
                  <a:gd name="connsiteX1" fmla="*/ 4320000 w 4320000"/>
                  <a:gd name="connsiteY1" fmla="*/ 2160000 h 4320000"/>
                  <a:gd name="connsiteX2" fmla="*/ 2160000 w 4320000"/>
                  <a:gd name="connsiteY2" fmla="*/ 4320000 h 4320000"/>
                  <a:gd name="connsiteX3" fmla="*/ 0 w 4320000"/>
                  <a:gd name="connsiteY3" fmla="*/ 2160000 h 4320000"/>
                  <a:gd name="connsiteX4" fmla="*/ 2160000 w 4320000"/>
                  <a:gd name="connsiteY4" fmla="*/ 0 h 432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320000" h="4320000">
                    <a:moveTo>
                      <a:pt x="2160000" y="0"/>
                    </a:moveTo>
                    <a:cubicBezTo>
                      <a:pt x="3352935" y="0"/>
                      <a:pt x="4320000" y="967065"/>
                      <a:pt x="4320000" y="2160000"/>
                    </a:cubicBezTo>
                    <a:cubicBezTo>
                      <a:pt x="4320000" y="3352935"/>
                      <a:pt x="3352935" y="4320000"/>
                      <a:pt x="2160000" y="4320000"/>
                    </a:cubicBezTo>
                    <a:cubicBezTo>
                      <a:pt x="967065" y="4320000"/>
                      <a:pt x="0" y="3352935"/>
                      <a:pt x="0" y="2160000"/>
                    </a:cubicBezTo>
                    <a:cubicBezTo>
                      <a:pt x="0" y="967065"/>
                      <a:pt x="967065" y="0"/>
                      <a:pt x="2160000" y="0"/>
                    </a:cubicBezTo>
                    <a:close/>
                  </a:path>
                </a:pathLst>
              </a:custGeom>
            </p:spPr>
          </p:pic>
        </p:grpSp>
        <p:pic>
          <p:nvPicPr>
            <p:cNvPr id="42" name="그림 41" descr="텍스트, 벡터그래픽, 시계이(가) 표시된 사진&#10;&#10;자동 생성된 설명">
              <a:extLst>
                <a:ext uri="{FF2B5EF4-FFF2-40B4-BE49-F238E27FC236}">
                  <a16:creationId xmlns:a16="http://schemas.microsoft.com/office/drawing/2014/main" id="{2D0FA239-0F00-6A1C-81BD-139B03C45D1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600000">
              <a:off x="3163411" y="3654109"/>
              <a:ext cx="720000" cy="720000"/>
            </a:xfrm>
            <a:prstGeom prst="rect">
              <a:avLst/>
            </a:prstGeom>
          </p:spPr>
        </p:pic>
        <p:pic>
          <p:nvPicPr>
            <p:cNvPr id="55" name="Object 63">
              <a:extLst>
                <a:ext uri="{FF2B5EF4-FFF2-40B4-BE49-F238E27FC236}">
                  <a16:creationId xmlns:a16="http://schemas.microsoft.com/office/drawing/2014/main" id="{BCBC1CC1-CD42-2C36-6DF2-12E7931AE8F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48075" y="4710548"/>
              <a:ext cx="1038049" cy="734173"/>
            </a:xfrm>
            <a:prstGeom prst="rect">
              <a:avLst/>
            </a:prstGeom>
          </p:spPr>
        </p:pic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79B8D121-4D3F-D592-3B9F-014BD719B5F2}"/>
              </a:ext>
            </a:extLst>
          </p:cNvPr>
          <p:cNvGrpSpPr/>
          <p:nvPr/>
        </p:nvGrpSpPr>
        <p:grpSpPr>
          <a:xfrm>
            <a:off x="4408600" y="1773492"/>
            <a:ext cx="4999094" cy="3521431"/>
            <a:chOff x="4408600" y="1887793"/>
            <a:chExt cx="4999094" cy="3521431"/>
          </a:xfrm>
        </p:grpSpPr>
        <p:sp>
          <p:nvSpPr>
            <p:cNvPr id="13" name="AutoShape 2" descr="preview url image">
              <a:extLst>
                <a:ext uri="{FF2B5EF4-FFF2-40B4-BE49-F238E27FC236}">
                  <a16:creationId xmlns:a16="http://schemas.microsoft.com/office/drawing/2014/main" id="{1DAC8AC4-0D30-31CA-735B-0413FC73D860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541710" y="3410342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A6C1AF44-1BE0-1B53-2FFE-A661F99958B9}"/>
                </a:ext>
              </a:extLst>
            </p:cNvPr>
            <p:cNvGrpSpPr/>
            <p:nvPr/>
          </p:nvGrpSpPr>
          <p:grpSpPr>
            <a:xfrm>
              <a:off x="4408600" y="1887793"/>
              <a:ext cx="2088000" cy="2088000"/>
              <a:chOff x="2424157" y="2452053"/>
              <a:chExt cx="2700000" cy="2700000"/>
            </a:xfrm>
            <a:solidFill>
              <a:srgbClr val="CE9D65"/>
            </a:solidFill>
          </p:grpSpPr>
          <p:sp>
            <p:nvSpPr>
              <p:cNvPr id="29" name="사각형: 둥근 모서리 28">
                <a:extLst>
                  <a:ext uri="{FF2B5EF4-FFF2-40B4-BE49-F238E27FC236}">
                    <a16:creationId xmlns:a16="http://schemas.microsoft.com/office/drawing/2014/main" id="{6FF266D0-5587-826F-0672-82B8ED19ED9D}"/>
                  </a:ext>
                </a:extLst>
              </p:cNvPr>
              <p:cNvSpPr/>
              <p:nvPr/>
            </p:nvSpPr>
            <p:spPr>
              <a:xfrm rot="2671120">
                <a:off x="2424157" y="2452053"/>
                <a:ext cx="2700000" cy="2700000"/>
              </a:xfrm>
              <a:prstGeom prst="roundRect">
                <a:avLst/>
              </a:prstGeom>
              <a:gradFill>
                <a:gsLst>
                  <a:gs pos="100000">
                    <a:srgbClr val="CEB1A2"/>
                  </a:gs>
                  <a:gs pos="0">
                    <a:srgbClr val="C08653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pic>
            <p:nvPicPr>
              <p:cNvPr id="30" name="그림 29">
                <a:extLst>
                  <a:ext uri="{FF2B5EF4-FFF2-40B4-BE49-F238E27FC236}">
                    <a16:creationId xmlns:a16="http://schemas.microsoft.com/office/drawing/2014/main" id="{CC69EB82-26D4-697A-FA9A-5A9C10AF24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rcRect l="720" t="1312" r="5882" b="11297"/>
              <a:stretch>
                <a:fillRect/>
              </a:stretch>
            </p:blipFill>
            <p:spPr>
              <a:xfrm>
                <a:off x="2604157" y="2632053"/>
                <a:ext cx="2340000" cy="2340000"/>
              </a:xfrm>
              <a:custGeom>
                <a:avLst/>
                <a:gdLst>
                  <a:gd name="connsiteX0" fmla="*/ 2340000 w 4680000"/>
                  <a:gd name="connsiteY0" fmla="*/ 0 h 4680000"/>
                  <a:gd name="connsiteX1" fmla="*/ 4680000 w 4680000"/>
                  <a:gd name="connsiteY1" fmla="*/ 2340000 h 4680000"/>
                  <a:gd name="connsiteX2" fmla="*/ 2340000 w 4680000"/>
                  <a:gd name="connsiteY2" fmla="*/ 4680000 h 4680000"/>
                  <a:gd name="connsiteX3" fmla="*/ 0 w 4680000"/>
                  <a:gd name="connsiteY3" fmla="*/ 2340000 h 4680000"/>
                  <a:gd name="connsiteX4" fmla="*/ 2340000 w 4680000"/>
                  <a:gd name="connsiteY4" fmla="*/ 0 h 468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80000" h="4680000">
                    <a:moveTo>
                      <a:pt x="2340000" y="0"/>
                    </a:moveTo>
                    <a:cubicBezTo>
                      <a:pt x="3632346" y="0"/>
                      <a:pt x="4680000" y="1047654"/>
                      <a:pt x="4680000" y="2340000"/>
                    </a:cubicBezTo>
                    <a:cubicBezTo>
                      <a:pt x="4680000" y="3632346"/>
                      <a:pt x="3632346" y="4680000"/>
                      <a:pt x="2340000" y="4680000"/>
                    </a:cubicBezTo>
                    <a:cubicBezTo>
                      <a:pt x="1047654" y="4680000"/>
                      <a:pt x="0" y="3632346"/>
                      <a:pt x="0" y="2340000"/>
                    </a:cubicBezTo>
                    <a:cubicBezTo>
                      <a:pt x="0" y="1047654"/>
                      <a:pt x="1047654" y="0"/>
                      <a:pt x="2340000" y="0"/>
                    </a:cubicBezTo>
                    <a:close/>
                  </a:path>
                </a:pathLst>
              </a:custGeom>
              <a:grpFill/>
            </p:spPr>
          </p:pic>
        </p:grpSp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6E5A8BAB-BCD7-5161-0ADE-F931AF0BD29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600000">
              <a:off x="6255520" y="3543800"/>
              <a:ext cx="720000" cy="720000"/>
            </a:xfrm>
            <a:prstGeom prst="rect">
              <a:avLst/>
            </a:prstGeom>
          </p:spPr>
        </p:pic>
        <p:pic>
          <p:nvPicPr>
            <p:cNvPr id="56" name="Object 64">
              <a:extLst>
                <a:ext uri="{FF2B5EF4-FFF2-40B4-BE49-F238E27FC236}">
                  <a16:creationId xmlns:a16="http://schemas.microsoft.com/office/drawing/2014/main" id="{F54B968E-4264-547E-7807-9647207417E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190112" y="4714337"/>
              <a:ext cx="1217582" cy="694887"/>
            </a:xfrm>
            <a:prstGeom prst="rect">
              <a:avLst/>
            </a:prstGeom>
          </p:spPr>
        </p:pic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9250E634-0F2A-9891-7F51-82DD3181C58C}"/>
              </a:ext>
            </a:extLst>
          </p:cNvPr>
          <p:cNvGrpSpPr/>
          <p:nvPr/>
        </p:nvGrpSpPr>
        <p:grpSpPr>
          <a:xfrm>
            <a:off x="4916860" y="1789563"/>
            <a:ext cx="5331079" cy="3701928"/>
            <a:chOff x="4605130" y="1883082"/>
            <a:chExt cx="5331079" cy="3701928"/>
          </a:xfrm>
        </p:grpSpPr>
        <p:sp>
          <p:nvSpPr>
            <p:cNvPr id="969" name="직사각형 968">
              <a:extLst>
                <a:ext uri="{FF2B5EF4-FFF2-40B4-BE49-F238E27FC236}">
                  <a16:creationId xmlns:a16="http://schemas.microsoft.com/office/drawing/2014/main" id="{52EBF213-B84E-6A9A-B2F1-DD640E0E84E2}"/>
                </a:ext>
              </a:extLst>
            </p:cNvPr>
            <p:cNvSpPr/>
            <p:nvPr/>
          </p:nvSpPr>
          <p:spPr>
            <a:xfrm>
              <a:off x="7638001" y="4406127"/>
              <a:ext cx="1995275" cy="117888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13C3BABB-CD16-2D32-EB46-77873EA9209E}"/>
                </a:ext>
              </a:extLst>
            </p:cNvPr>
            <p:cNvGrpSpPr/>
            <p:nvPr/>
          </p:nvGrpSpPr>
          <p:grpSpPr>
            <a:xfrm>
              <a:off x="7434999" y="1883082"/>
              <a:ext cx="2088000" cy="2088000"/>
              <a:chOff x="3370927" y="3496532"/>
              <a:chExt cx="2700000" cy="2700000"/>
            </a:xfrm>
          </p:grpSpPr>
          <p:sp>
            <p:nvSpPr>
              <p:cNvPr id="40" name="사각형: 둥근 모서리 39">
                <a:extLst>
                  <a:ext uri="{FF2B5EF4-FFF2-40B4-BE49-F238E27FC236}">
                    <a16:creationId xmlns:a16="http://schemas.microsoft.com/office/drawing/2014/main" id="{F9B152CD-73DE-DAFC-97F1-00E3B92064F6}"/>
                  </a:ext>
                </a:extLst>
              </p:cNvPr>
              <p:cNvSpPr/>
              <p:nvPr/>
            </p:nvSpPr>
            <p:spPr>
              <a:xfrm rot="2671120">
                <a:off x="3370927" y="3496532"/>
                <a:ext cx="2700000" cy="2700000"/>
              </a:xfrm>
              <a:prstGeom prst="roundRect">
                <a:avLst/>
              </a:prstGeom>
              <a:gradFill>
                <a:gsLst>
                  <a:gs pos="100000">
                    <a:srgbClr val="A79881"/>
                  </a:gs>
                  <a:gs pos="0">
                    <a:srgbClr val="7B6F5B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pic>
            <p:nvPicPr>
              <p:cNvPr id="41" name="그림 40">
                <a:extLst>
                  <a:ext uri="{FF2B5EF4-FFF2-40B4-BE49-F238E27FC236}">
                    <a16:creationId xmlns:a16="http://schemas.microsoft.com/office/drawing/2014/main" id="{4BB61360-40EF-E62A-5073-1776DC6F32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rcRect l="26801" t="21733" r="10676" b="36581"/>
              <a:stretch>
                <a:fillRect/>
              </a:stretch>
            </p:blipFill>
            <p:spPr>
              <a:xfrm>
                <a:off x="3550927" y="3676532"/>
                <a:ext cx="2340000" cy="2340000"/>
              </a:xfrm>
              <a:custGeom>
                <a:avLst/>
                <a:gdLst>
                  <a:gd name="connsiteX0" fmla="*/ 1620000 w 3240000"/>
                  <a:gd name="connsiteY0" fmla="*/ 0 h 3240000"/>
                  <a:gd name="connsiteX1" fmla="*/ 3240000 w 3240000"/>
                  <a:gd name="connsiteY1" fmla="*/ 1620000 h 3240000"/>
                  <a:gd name="connsiteX2" fmla="*/ 1620000 w 3240000"/>
                  <a:gd name="connsiteY2" fmla="*/ 3240000 h 3240000"/>
                  <a:gd name="connsiteX3" fmla="*/ 0 w 3240000"/>
                  <a:gd name="connsiteY3" fmla="*/ 1620000 h 3240000"/>
                  <a:gd name="connsiteX4" fmla="*/ 1620000 w 3240000"/>
                  <a:gd name="connsiteY4" fmla="*/ 0 h 324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40000" h="3240000">
                    <a:moveTo>
                      <a:pt x="1620000" y="0"/>
                    </a:moveTo>
                    <a:cubicBezTo>
                      <a:pt x="2514701" y="0"/>
                      <a:pt x="3240000" y="725299"/>
                      <a:pt x="3240000" y="1620000"/>
                    </a:cubicBezTo>
                    <a:cubicBezTo>
                      <a:pt x="3240000" y="2514701"/>
                      <a:pt x="2514701" y="3240000"/>
                      <a:pt x="1620000" y="3240000"/>
                    </a:cubicBezTo>
                    <a:cubicBezTo>
                      <a:pt x="725299" y="3240000"/>
                      <a:pt x="0" y="2514701"/>
                      <a:pt x="0" y="1620000"/>
                    </a:cubicBezTo>
                    <a:cubicBezTo>
                      <a:pt x="0" y="725299"/>
                      <a:pt x="725299" y="0"/>
                      <a:pt x="1620000" y="0"/>
                    </a:cubicBezTo>
                    <a:close/>
                  </a:path>
                </a:pathLst>
              </a:custGeom>
            </p:spPr>
          </p:pic>
        </p:grpSp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2A5D1F49-FF94-651D-3655-155179BBAE7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600000">
              <a:off x="9216209" y="3522967"/>
              <a:ext cx="720000" cy="720000"/>
            </a:xfrm>
            <a:prstGeom prst="rect">
              <a:avLst/>
            </a:prstGeom>
          </p:spPr>
        </p:pic>
        <p:pic>
          <p:nvPicPr>
            <p:cNvPr id="57" name="Object 65">
              <a:extLst>
                <a:ext uri="{FF2B5EF4-FFF2-40B4-BE49-F238E27FC236}">
                  <a16:creationId xmlns:a16="http://schemas.microsoft.com/office/drawing/2014/main" id="{1504B8A4-0306-3B52-321A-EC563C8BD07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605130" y="4720666"/>
              <a:ext cx="1190973" cy="694896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6EBF0154-A0A3-DB10-DBF9-028AAE8A9012}"/>
              </a:ext>
            </a:extLst>
          </p:cNvPr>
          <p:cNvSpPr txBox="1"/>
          <p:nvPr/>
        </p:nvSpPr>
        <p:spPr>
          <a:xfrm>
            <a:off x="1668191" y="4260702"/>
            <a:ext cx="955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>
                <a:solidFill>
                  <a:srgbClr val="57A95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박시원</a:t>
            </a:r>
            <a:endParaRPr lang="ko-KR" altLang="en-US" dirty="0">
              <a:solidFill>
                <a:srgbClr val="57A95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8929C8-E725-FBD9-3830-A2B90AA55DE6}"/>
              </a:ext>
            </a:extLst>
          </p:cNvPr>
          <p:cNvSpPr txBox="1"/>
          <p:nvPr/>
        </p:nvSpPr>
        <p:spPr>
          <a:xfrm>
            <a:off x="4949508" y="4247116"/>
            <a:ext cx="955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57A95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이윤경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3DBA04-03FE-F849-79B7-8E29D8BC9358}"/>
              </a:ext>
            </a:extLst>
          </p:cNvPr>
          <p:cNvSpPr txBox="1"/>
          <p:nvPr/>
        </p:nvSpPr>
        <p:spPr>
          <a:xfrm>
            <a:off x="8313089" y="4221461"/>
            <a:ext cx="955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57A95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김성훈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4DBD035-8840-E8D6-2E82-93D7EBBF26CA}"/>
              </a:ext>
            </a:extLst>
          </p:cNvPr>
          <p:cNvSpPr txBox="1"/>
          <p:nvPr/>
        </p:nvSpPr>
        <p:spPr>
          <a:xfrm>
            <a:off x="3908729" y="5559091"/>
            <a:ext cx="341070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dirty="0">
                <a:solidFill>
                  <a:srgbClr val="DEA9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Backend</a:t>
            </a:r>
            <a:endParaRPr lang="ko-KR" altLang="en-US" sz="6600" dirty="0">
              <a:solidFill>
                <a:srgbClr val="DEA9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9" name="자유형: 도형 28">
            <a:extLst>
              <a:ext uri="{FF2B5EF4-FFF2-40B4-BE49-F238E27FC236}">
                <a16:creationId xmlns:a16="http://schemas.microsoft.com/office/drawing/2014/main" id="{08D16FD8-0BA1-3131-BB63-0A447DE4B073}"/>
              </a:ext>
            </a:extLst>
          </p:cNvPr>
          <p:cNvSpPr/>
          <p:nvPr/>
        </p:nvSpPr>
        <p:spPr>
          <a:xfrm rot="8100000">
            <a:off x="-989999" y="3285676"/>
            <a:ext cx="1980000" cy="1980000"/>
          </a:xfrm>
          <a:custGeom>
            <a:avLst/>
            <a:gdLst>
              <a:gd name="connsiteX0" fmla="*/ 131805 w 2456400"/>
              <a:gd name="connsiteY0" fmla="*/ 131805 h 2480516"/>
              <a:gd name="connsiteX1" fmla="*/ 450009 w 2456400"/>
              <a:gd name="connsiteY1" fmla="*/ 0 h 2480516"/>
              <a:gd name="connsiteX2" fmla="*/ 2249991 w 2456400"/>
              <a:gd name="connsiteY2" fmla="*/ 0 h 2480516"/>
              <a:gd name="connsiteX3" fmla="*/ 2425155 w 2456400"/>
              <a:gd name="connsiteY3" fmla="*/ 35364 h 2480516"/>
              <a:gd name="connsiteX4" fmla="*/ 2456400 w 2456400"/>
              <a:gd name="connsiteY4" fmla="*/ 56430 h 2480516"/>
              <a:gd name="connsiteX5" fmla="*/ 72689 w 2456400"/>
              <a:gd name="connsiteY5" fmla="*/ 2480516 h 2480516"/>
              <a:gd name="connsiteX6" fmla="*/ 35364 w 2456400"/>
              <a:gd name="connsiteY6" fmla="*/ 2425155 h 2480516"/>
              <a:gd name="connsiteX7" fmla="*/ 0 w 2456400"/>
              <a:gd name="connsiteY7" fmla="*/ 2249991 h 2480516"/>
              <a:gd name="connsiteX8" fmla="*/ 0 w 2456400"/>
              <a:gd name="connsiteY8" fmla="*/ 450009 h 2480516"/>
              <a:gd name="connsiteX9" fmla="*/ 131805 w 2456400"/>
              <a:gd name="connsiteY9" fmla="*/ 131805 h 2480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456400" h="2480516">
                <a:moveTo>
                  <a:pt x="131805" y="131805"/>
                </a:moveTo>
                <a:cubicBezTo>
                  <a:pt x="213240" y="50369"/>
                  <a:pt x="325742" y="0"/>
                  <a:pt x="450009" y="0"/>
                </a:cubicBezTo>
                <a:lnTo>
                  <a:pt x="2249991" y="0"/>
                </a:lnTo>
                <a:cubicBezTo>
                  <a:pt x="2312124" y="0"/>
                  <a:pt x="2371316" y="12592"/>
                  <a:pt x="2425155" y="35364"/>
                </a:cubicBezTo>
                <a:lnTo>
                  <a:pt x="2456400" y="56430"/>
                </a:lnTo>
                <a:lnTo>
                  <a:pt x="72689" y="2480516"/>
                </a:lnTo>
                <a:lnTo>
                  <a:pt x="35364" y="2425155"/>
                </a:lnTo>
                <a:cubicBezTo>
                  <a:pt x="12592" y="2371316"/>
                  <a:pt x="0" y="2312124"/>
                  <a:pt x="0" y="2249991"/>
                </a:cubicBezTo>
                <a:lnTo>
                  <a:pt x="0" y="450009"/>
                </a:lnTo>
                <a:cubicBezTo>
                  <a:pt x="0" y="325742"/>
                  <a:pt x="50369" y="213240"/>
                  <a:pt x="131805" y="131805"/>
                </a:cubicBezTo>
                <a:close/>
              </a:path>
            </a:pathLst>
          </a:custGeom>
          <a:solidFill>
            <a:srgbClr val="FFC3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0" name="자유형: 도형 29">
            <a:extLst>
              <a:ext uri="{FF2B5EF4-FFF2-40B4-BE49-F238E27FC236}">
                <a16:creationId xmlns:a16="http://schemas.microsoft.com/office/drawing/2014/main" id="{8626AA5F-CB8D-3BC4-8EF0-6C337A4F57E2}"/>
              </a:ext>
            </a:extLst>
          </p:cNvPr>
          <p:cNvSpPr/>
          <p:nvPr/>
        </p:nvSpPr>
        <p:spPr>
          <a:xfrm rot="13499469">
            <a:off x="6171528" y="-979291"/>
            <a:ext cx="1980000" cy="1980000"/>
          </a:xfrm>
          <a:custGeom>
            <a:avLst/>
            <a:gdLst>
              <a:gd name="connsiteX0" fmla="*/ 131805 w 2456400"/>
              <a:gd name="connsiteY0" fmla="*/ 131805 h 2480516"/>
              <a:gd name="connsiteX1" fmla="*/ 450009 w 2456400"/>
              <a:gd name="connsiteY1" fmla="*/ 0 h 2480516"/>
              <a:gd name="connsiteX2" fmla="*/ 2249991 w 2456400"/>
              <a:gd name="connsiteY2" fmla="*/ 0 h 2480516"/>
              <a:gd name="connsiteX3" fmla="*/ 2425155 w 2456400"/>
              <a:gd name="connsiteY3" fmla="*/ 35364 h 2480516"/>
              <a:gd name="connsiteX4" fmla="*/ 2456400 w 2456400"/>
              <a:gd name="connsiteY4" fmla="*/ 56430 h 2480516"/>
              <a:gd name="connsiteX5" fmla="*/ 72689 w 2456400"/>
              <a:gd name="connsiteY5" fmla="*/ 2480516 h 2480516"/>
              <a:gd name="connsiteX6" fmla="*/ 35364 w 2456400"/>
              <a:gd name="connsiteY6" fmla="*/ 2425155 h 2480516"/>
              <a:gd name="connsiteX7" fmla="*/ 0 w 2456400"/>
              <a:gd name="connsiteY7" fmla="*/ 2249991 h 2480516"/>
              <a:gd name="connsiteX8" fmla="*/ 0 w 2456400"/>
              <a:gd name="connsiteY8" fmla="*/ 450009 h 2480516"/>
              <a:gd name="connsiteX9" fmla="*/ 131805 w 2456400"/>
              <a:gd name="connsiteY9" fmla="*/ 131805 h 2480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456400" h="2480516">
                <a:moveTo>
                  <a:pt x="131805" y="131805"/>
                </a:moveTo>
                <a:cubicBezTo>
                  <a:pt x="213240" y="50369"/>
                  <a:pt x="325742" y="0"/>
                  <a:pt x="450009" y="0"/>
                </a:cubicBezTo>
                <a:lnTo>
                  <a:pt x="2249991" y="0"/>
                </a:lnTo>
                <a:cubicBezTo>
                  <a:pt x="2312124" y="0"/>
                  <a:pt x="2371316" y="12592"/>
                  <a:pt x="2425155" y="35364"/>
                </a:cubicBezTo>
                <a:lnTo>
                  <a:pt x="2456400" y="56430"/>
                </a:lnTo>
                <a:lnTo>
                  <a:pt x="72689" y="2480516"/>
                </a:lnTo>
                <a:lnTo>
                  <a:pt x="35364" y="2425155"/>
                </a:lnTo>
                <a:cubicBezTo>
                  <a:pt x="12592" y="2371316"/>
                  <a:pt x="0" y="2312124"/>
                  <a:pt x="0" y="2249991"/>
                </a:cubicBezTo>
                <a:lnTo>
                  <a:pt x="0" y="450009"/>
                </a:lnTo>
                <a:cubicBezTo>
                  <a:pt x="0" y="325742"/>
                  <a:pt x="50369" y="213240"/>
                  <a:pt x="131805" y="131805"/>
                </a:cubicBezTo>
                <a:close/>
              </a:path>
            </a:pathLst>
          </a:custGeom>
          <a:solidFill>
            <a:srgbClr val="D69F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9ABB3081-8E02-D870-6B0D-C1BFFD7FEB94}"/>
              </a:ext>
            </a:extLst>
          </p:cNvPr>
          <p:cNvGrpSpPr/>
          <p:nvPr/>
        </p:nvGrpSpPr>
        <p:grpSpPr>
          <a:xfrm>
            <a:off x="1131869" y="1831606"/>
            <a:ext cx="2628340" cy="3549351"/>
            <a:chOff x="1131869" y="1831606"/>
            <a:chExt cx="2628340" cy="3549351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4BEB0814-A992-66C2-8334-C61A08CC4A8A}"/>
                </a:ext>
              </a:extLst>
            </p:cNvPr>
            <p:cNvGrpSpPr/>
            <p:nvPr/>
          </p:nvGrpSpPr>
          <p:grpSpPr>
            <a:xfrm>
              <a:off x="1131869" y="1831606"/>
              <a:ext cx="2088000" cy="2088000"/>
              <a:chOff x="896901" y="2321940"/>
              <a:chExt cx="2700000" cy="2700000"/>
            </a:xfrm>
          </p:grpSpPr>
          <p:sp>
            <p:nvSpPr>
              <p:cNvPr id="18" name="사각형: 둥근 모서리 17">
                <a:extLst>
                  <a:ext uri="{FF2B5EF4-FFF2-40B4-BE49-F238E27FC236}">
                    <a16:creationId xmlns:a16="http://schemas.microsoft.com/office/drawing/2014/main" id="{0EE799AA-5B5E-8681-F59C-E676AD658CE4}"/>
                  </a:ext>
                </a:extLst>
              </p:cNvPr>
              <p:cNvSpPr/>
              <p:nvPr/>
            </p:nvSpPr>
            <p:spPr>
              <a:xfrm rot="2671120">
                <a:off x="896901" y="2321940"/>
                <a:ext cx="2700000" cy="2700000"/>
              </a:xfrm>
              <a:prstGeom prst="roundRect">
                <a:avLst/>
              </a:prstGeom>
              <a:gradFill>
                <a:gsLst>
                  <a:gs pos="100000">
                    <a:schemeClr val="bg1">
                      <a:lumMod val="65000"/>
                    </a:schemeClr>
                  </a:gs>
                  <a:gs pos="0">
                    <a:schemeClr val="bg2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pic>
            <p:nvPicPr>
              <p:cNvPr id="21" name="그림 20" descr="텍스트, 사람, 실내, 벽이(가) 표시된 사진&#10;&#10;자동 생성된 설명">
                <a:extLst>
                  <a:ext uri="{FF2B5EF4-FFF2-40B4-BE49-F238E27FC236}">
                    <a16:creationId xmlns:a16="http://schemas.microsoft.com/office/drawing/2014/main" id="{FFAAF5A8-8836-328C-9D30-FA159A1E13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365" t="23768" b="6755"/>
              <a:stretch>
                <a:fillRect/>
              </a:stretch>
            </p:blipFill>
            <p:spPr>
              <a:xfrm>
                <a:off x="1097859" y="2501940"/>
                <a:ext cx="2340000" cy="2340000"/>
              </a:xfrm>
              <a:custGeom>
                <a:avLst/>
                <a:gdLst>
                  <a:gd name="connsiteX0" fmla="*/ 2700000 w 5400000"/>
                  <a:gd name="connsiteY0" fmla="*/ 0 h 5400000"/>
                  <a:gd name="connsiteX1" fmla="*/ 5400000 w 5400000"/>
                  <a:gd name="connsiteY1" fmla="*/ 2700000 h 5400000"/>
                  <a:gd name="connsiteX2" fmla="*/ 2700000 w 5400000"/>
                  <a:gd name="connsiteY2" fmla="*/ 5400000 h 5400000"/>
                  <a:gd name="connsiteX3" fmla="*/ 0 w 5400000"/>
                  <a:gd name="connsiteY3" fmla="*/ 2700000 h 5400000"/>
                  <a:gd name="connsiteX4" fmla="*/ 2700000 w 5400000"/>
                  <a:gd name="connsiteY4" fmla="*/ 0 h 540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400000" h="5400000">
                    <a:moveTo>
                      <a:pt x="2700000" y="0"/>
                    </a:moveTo>
                    <a:cubicBezTo>
                      <a:pt x="4191169" y="0"/>
                      <a:pt x="5400000" y="1208831"/>
                      <a:pt x="5400000" y="2700000"/>
                    </a:cubicBezTo>
                    <a:cubicBezTo>
                      <a:pt x="5400000" y="4191169"/>
                      <a:pt x="4191169" y="5400000"/>
                      <a:pt x="2700000" y="5400000"/>
                    </a:cubicBezTo>
                    <a:cubicBezTo>
                      <a:pt x="1208831" y="5400000"/>
                      <a:pt x="0" y="4191169"/>
                      <a:pt x="0" y="2700000"/>
                    </a:cubicBezTo>
                    <a:cubicBezTo>
                      <a:pt x="0" y="1208831"/>
                      <a:pt x="1208831" y="0"/>
                      <a:pt x="2700000" y="0"/>
                    </a:cubicBezTo>
                    <a:close/>
                  </a:path>
                </a:pathLst>
              </a:custGeom>
            </p:spPr>
          </p:pic>
        </p:grpSp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0D9661DB-51E9-F4A5-DBD0-7C45D700DD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600000">
              <a:off x="3040209" y="3396963"/>
              <a:ext cx="720000" cy="720000"/>
            </a:xfrm>
            <a:prstGeom prst="rect">
              <a:avLst/>
            </a:prstGeom>
          </p:spPr>
        </p:pic>
        <p:pic>
          <p:nvPicPr>
            <p:cNvPr id="46" name="Object 66">
              <a:extLst>
                <a:ext uri="{FF2B5EF4-FFF2-40B4-BE49-F238E27FC236}">
                  <a16:creationId xmlns:a16="http://schemas.microsoft.com/office/drawing/2014/main" id="{4E5EAEE0-A1B0-4D80-B42D-B54B062832A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89079" y="4646784"/>
              <a:ext cx="1021496" cy="734173"/>
            </a:xfrm>
            <a:prstGeom prst="rect">
              <a:avLst/>
            </a:prstGeom>
          </p:spPr>
        </p:pic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DF24744F-1621-CBD1-1C07-82B45215AA8D}"/>
              </a:ext>
            </a:extLst>
          </p:cNvPr>
          <p:cNvGrpSpPr/>
          <p:nvPr/>
        </p:nvGrpSpPr>
        <p:grpSpPr>
          <a:xfrm>
            <a:off x="7749219" y="1800433"/>
            <a:ext cx="2463342" cy="3560885"/>
            <a:chOff x="7749219" y="1831606"/>
            <a:chExt cx="2463342" cy="3560885"/>
          </a:xfrm>
        </p:grpSpPr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8B58DD51-5F8B-95F6-922C-9EA9EB1C44C9}"/>
                </a:ext>
              </a:extLst>
            </p:cNvPr>
            <p:cNvGrpSpPr/>
            <p:nvPr/>
          </p:nvGrpSpPr>
          <p:grpSpPr>
            <a:xfrm>
              <a:off x="7749219" y="1831606"/>
              <a:ext cx="2088000" cy="2088000"/>
              <a:chOff x="8107558" y="3688355"/>
              <a:chExt cx="1980000" cy="1980000"/>
            </a:xfrm>
          </p:grpSpPr>
          <p:sp>
            <p:nvSpPr>
              <p:cNvPr id="39" name="사각형: 둥근 모서리 38">
                <a:extLst>
                  <a:ext uri="{FF2B5EF4-FFF2-40B4-BE49-F238E27FC236}">
                    <a16:creationId xmlns:a16="http://schemas.microsoft.com/office/drawing/2014/main" id="{C9704EF0-BE89-1D43-CEF0-1A8195252624}"/>
                  </a:ext>
                </a:extLst>
              </p:cNvPr>
              <p:cNvSpPr/>
              <p:nvPr/>
            </p:nvSpPr>
            <p:spPr>
              <a:xfrm rot="2671120">
                <a:off x="8107558" y="3688355"/>
                <a:ext cx="1980000" cy="1980000"/>
              </a:xfrm>
              <a:prstGeom prst="roundRect">
                <a:avLst/>
              </a:prstGeom>
              <a:gradFill>
                <a:gsLst>
                  <a:gs pos="100000">
                    <a:srgbClr val="F7D9BB"/>
                  </a:gs>
                  <a:gs pos="0">
                    <a:srgbClr val="A07124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pic>
            <p:nvPicPr>
              <p:cNvPr id="38" name="그림 37">
                <a:extLst>
                  <a:ext uri="{FF2B5EF4-FFF2-40B4-BE49-F238E27FC236}">
                    <a16:creationId xmlns:a16="http://schemas.microsoft.com/office/drawing/2014/main" id="{6F35C58B-AC0B-AEE0-E9F6-A090575CE7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rcRect l="8445" r="8445"/>
              <a:stretch>
                <a:fillRect/>
              </a:stretch>
            </p:blipFill>
            <p:spPr>
              <a:xfrm>
                <a:off x="8238958" y="3819755"/>
                <a:ext cx="1717200" cy="1717200"/>
              </a:xfrm>
              <a:custGeom>
                <a:avLst/>
                <a:gdLst>
                  <a:gd name="connsiteX0" fmla="*/ 3960000 w 7920000"/>
                  <a:gd name="connsiteY0" fmla="*/ 0 h 7772400"/>
                  <a:gd name="connsiteX1" fmla="*/ 7920000 w 7920000"/>
                  <a:gd name="connsiteY1" fmla="*/ 3960000 h 7772400"/>
                  <a:gd name="connsiteX2" fmla="*/ 5137583 w 7920000"/>
                  <a:gd name="connsiteY2" fmla="*/ 7741966 h 7772400"/>
                  <a:gd name="connsiteX3" fmla="*/ 5030410 w 7920000"/>
                  <a:gd name="connsiteY3" fmla="*/ 7772400 h 7772400"/>
                  <a:gd name="connsiteX4" fmla="*/ 2889591 w 7920000"/>
                  <a:gd name="connsiteY4" fmla="*/ 7772400 h 7772400"/>
                  <a:gd name="connsiteX5" fmla="*/ 2782417 w 7920000"/>
                  <a:gd name="connsiteY5" fmla="*/ 7741966 h 7772400"/>
                  <a:gd name="connsiteX6" fmla="*/ 0 w 7920000"/>
                  <a:gd name="connsiteY6" fmla="*/ 3960000 h 7772400"/>
                  <a:gd name="connsiteX7" fmla="*/ 3960000 w 7920000"/>
                  <a:gd name="connsiteY7" fmla="*/ 0 h 7772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920000" h="7772400">
                    <a:moveTo>
                      <a:pt x="3960000" y="0"/>
                    </a:moveTo>
                    <a:cubicBezTo>
                      <a:pt x="6147048" y="0"/>
                      <a:pt x="7920000" y="1772952"/>
                      <a:pt x="7920000" y="3960000"/>
                    </a:cubicBezTo>
                    <a:cubicBezTo>
                      <a:pt x="7920000" y="5736977"/>
                      <a:pt x="6749575" y="7240585"/>
                      <a:pt x="5137583" y="7741966"/>
                    </a:cubicBezTo>
                    <a:lnTo>
                      <a:pt x="5030410" y="7772400"/>
                    </a:lnTo>
                    <a:lnTo>
                      <a:pt x="2889591" y="7772400"/>
                    </a:lnTo>
                    <a:lnTo>
                      <a:pt x="2782417" y="7741966"/>
                    </a:lnTo>
                    <a:cubicBezTo>
                      <a:pt x="1170426" y="7240585"/>
                      <a:pt x="0" y="5736977"/>
                      <a:pt x="0" y="3960000"/>
                    </a:cubicBezTo>
                    <a:cubicBezTo>
                      <a:pt x="0" y="1772952"/>
                      <a:pt x="1772952" y="0"/>
                      <a:pt x="3960000" y="0"/>
                    </a:cubicBezTo>
                    <a:close/>
                  </a:path>
                </a:pathLst>
              </a:custGeom>
            </p:spPr>
          </p:pic>
        </p:grpSp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DD59D864-236C-6BA4-0C99-D57132AFC0C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600000">
              <a:off x="9492561" y="3529805"/>
              <a:ext cx="720000" cy="720000"/>
            </a:xfrm>
            <a:prstGeom prst="rect">
              <a:avLst/>
            </a:prstGeom>
          </p:spPr>
        </p:pic>
        <p:pic>
          <p:nvPicPr>
            <p:cNvPr id="47" name="Object 67">
              <a:extLst>
                <a:ext uri="{FF2B5EF4-FFF2-40B4-BE49-F238E27FC236}">
                  <a16:creationId xmlns:a16="http://schemas.microsoft.com/office/drawing/2014/main" id="{1A3E2683-EB47-00A6-D042-6D2A164022E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538520" y="4697595"/>
              <a:ext cx="716020" cy="694896"/>
            </a:xfrm>
            <a:prstGeom prst="rect">
              <a:avLst/>
            </a:prstGeom>
          </p:spPr>
        </p:pic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F178CC9B-BDEA-1FB0-9916-E8AEBDFA68E6}"/>
              </a:ext>
            </a:extLst>
          </p:cNvPr>
          <p:cNvGrpSpPr/>
          <p:nvPr/>
        </p:nvGrpSpPr>
        <p:grpSpPr>
          <a:xfrm>
            <a:off x="4445391" y="1782131"/>
            <a:ext cx="2533021" cy="3579187"/>
            <a:chOff x="4445391" y="1782131"/>
            <a:chExt cx="2533021" cy="3579187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5CB2E5C8-A946-E9A9-39F5-FFA46030ECF9}"/>
                </a:ext>
              </a:extLst>
            </p:cNvPr>
            <p:cNvGrpSpPr/>
            <p:nvPr/>
          </p:nvGrpSpPr>
          <p:grpSpPr>
            <a:xfrm>
              <a:off x="4445391" y="1782131"/>
              <a:ext cx="2088000" cy="2088000"/>
              <a:chOff x="6665543" y="2480223"/>
              <a:chExt cx="2700000" cy="2700000"/>
            </a:xfrm>
          </p:grpSpPr>
          <p:sp>
            <p:nvSpPr>
              <p:cNvPr id="24" name="사각형: 둥근 모서리 23">
                <a:extLst>
                  <a:ext uri="{FF2B5EF4-FFF2-40B4-BE49-F238E27FC236}">
                    <a16:creationId xmlns:a16="http://schemas.microsoft.com/office/drawing/2014/main" id="{F68404D3-7E69-C03E-2A4F-F7BBD47E615D}"/>
                  </a:ext>
                </a:extLst>
              </p:cNvPr>
              <p:cNvSpPr/>
              <p:nvPr/>
            </p:nvSpPr>
            <p:spPr>
              <a:xfrm rot="2671120">
                <a:off x="6665543" y="2480223"/>
                <a:ext cx="2700000" cy="2700000"/>
              </a:xfrm>
              <a:prstGeom prst="roundRect">
                <a:avLst/>
              </a:prstGeom>
              <a:gradFill>
                <a:gsLst>
                  <a:gs pos="100000">
                    <a:srgbClr val="4D6C2D"/>
                  </a:gs>
                  <a:gs pos="0">
                    <a:srgbClr val="E4E14C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pic>
            <p:nvPicPr>
              <p:cNvPr id="25" name="그림 24" descr="실외, 나무, 노란색, 식물이(가) 표시된 사진&#10;&#10;자동 생성된 설명">
                <a:extLst>
                  <a:ext uri="{FF2B5EF4-FFF2-40B4-BE49-F238E27FC236}">
                    <a16:creationId xmlns:a16="http://schemas.microsoft.com/office/drawing/2014/main" id="{ADCCDF8B-AE10-970B-46E5-52527E1C2A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118" t="19513" r="22301" b="24905"/>
              <a:stretch>
                <a:fillRect/>
              </a:stretch>
            </p:blipFill>
            <p:spPr>
              <a:xfrm>
                <a:off x="6845543" y="2672601"/>
                <a:ext cx="2340000" cy="2340000"/>
              </a:xfrm>
              <a:custGeom>
                <a:avLst/>
                <a:gdLst>
                  <a:gd name="connsiteX0" fmla="*/ 2160000 w 4320000"/>
                  <a:gd name="connsiteY0" fmla="*/ 0 h 4320000"/>
                  <a:gd name="connsiteX1" fmla="*/ 4320000 w 4320000"/>
                  <a:gd name="connsiteY1" fmla="*/ 2160000 h 4320000"/>
                  <a:gd name="connsiteX2" fmla="*/ 2160000 w 4320000"/>
                  <a:gd name="connsiteY2" fmla="*/ 4320000 h 4320000"/>
                  <a:gd name="connsiteX3" fmla="*/ 0 w 4320000"/>
                  <a:gd name="connsiteY3" fmla="*/ 2160000 h 4320000"/>
                  <a:gd name="connsiteX4" fmla="*/ 2160000 w 4320000"/>
                  <a:gd name="connsiteY4" fmla="*/ 0 h 432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320000" h="4320000">
                    <a:moveTo>
                      <a:pt x="2160000" y="0"/>
                    </a:moveTo>
                    <a:cubicBezTo>
                      <a:pt x="3352935" y="0"/>
                      <a:pt x="4320000" y="967065"/>
                      <a:pt x="4320000" y="2160000"/>
                    </a:cubicBezTo>
                    <a:cubicBezTo>
                      <a:pt x="4320000" y="3352935"/>
                      <a:pt x="3352935" y="4320000"/>
                      <a:pt x="2160000" y="4320000"/>
                    </a:cubicBezTo>
                    <a:cubicBezTo>
                      <a:pt x="967065" y="4320000"/>
                      <a:pt x="0" y="3352935"/>
                      <a:pt x="0" y="2160000"/>
                    </a:cubicBezTo>
                    <a:cubicBezTo>
                      <a:pt x="0" y="967065"/>
                      <a:pt x="967065" y="0"/>
                      <a:pt x="2160000" y="0"/>
                    </a:cubicBezTo>
                    <a:close/>
                  </a:path>
                </a:pathLst>
              </a:custGeom>
            </p:spPr>
          </p:pic>
        </p:grpSp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AEDF7BFC-9315-30D5-3F66-2E05D846BE9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600000">
              <a:off x="6258412" y="3424668"/>
              <a:ext cx="720000" cy="720000"/>
            </a:xfrm>
            <a:prstGeom prst="rect">
              <a:avLst/>
            </a:prstGeom>
          </p:spPr>
        </p:pic>
        <p:pic>
          <p:nvPicPr>
            <p:cNvPr id="48" name="Object 68">
              <a:extLst>
                <a:ext uri="{FF2B5EF4-FFF2-40B4-BE49-F238E27FC236}">
                  <a16:creationId xmlns:a16="http://schemas.microsoft.com/office/drawing/2014/main" id="{A8320993-06EE-4F82-2B9F-B62E38207C7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912571" y="4666422"/>
              <a:ext cx="1153639" cy="694896"/>
            </a:xfrm>
            <a:prstGeom prst="rect">
              <a:avLst/>
            </a:prstGeom>
          </p:spPr>
        </p:pic>
      </p:grp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E4084E6F-CC5F-6B25-F944-EF4D57401AE5}"/>
              </a:ext>
            </a:extLst>
          </p:cNvPr>
          <p:cNvSpPr/>
          <p:nvPr/>
        </p:nvSpPr>
        <p:spPr>
          <a:xfrm>
            <a:off x="4013005" y="5588858"/>
            <a:ext cx="3192658" cy="1044390"/>
          </a:xfrm>
          <a:prstGeom prst="rect">
            <a:avLst/>
          </a:prstGeom>
          <a:solidFill>
            <a:srgbClr val="FFD54F">
              <a:alpha val="4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2C928F-E805-29E9-BE65-A4163B963D32}"/>
              </a:ext>
            </a:extLst>
          </p:cNvPr>
          <p:cNvSpPr txBox="1"/>
          <p:nvPr/>
        </p:nvSpPr>
        <p:spPr>
          <a:xfrm>
            <a:off x="1668191" y="4260702"/>
            <a:ext cx="955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57A95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김영웅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AB886D-7BB9-DFD5-47AA-C4462A880CE4}"/>
              </a:ext>
            </a:extLst>
          </p:cNvPr>
          <p:cNvSpPr txBox="1"/>
          <p:nvPr/>
        </p:nvSpPr>
        <p:spPr>
          <a:xfrm>
            <a:off x="4949508" y="4247116"/>
            <a:ext cx="955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57A95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허혜진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8EF696-323C-4272-4218-9EB7525AF0DC}"/>
              </a:ext>
            </a:extLst>
          </p:cNvPr>
          <p:cNvSpPr txBox="1"/>
          <p:nvPr/>
        </p:nvSpPr>
        <p:spPr>
          <a:xfrm>
            <a:off x="8313089" y="4253360"/>
            <a:ext cx="955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57A95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정태환</a:t>
            </a:r>
          </a:p>
        </p:txBody>
      </p:sp>
    </p:spTree>
    <p:extLst>
      <p:ext uri="{BB962C8B-B14F-4D97-AF65-F5344CB8AC3E}">
        <p14:creationId xmlns:p14="http://schemas.microsoft.com/office/powerpoint/2010/main" val="35117430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28">
            <a:extLst>
              <a:ext uri="{FF2B5EF4-FFF2-40B4-BE49-F238E27FC236}">
                <a16:creationId xmlns:a16="http://schemas.microsoft.com/office/drawing/2014/main" id="{ED244422-900C-99E6-4A1F-46F79E251467}"/>
              </a:ext>
            </a:extLst>
          </p:cNvPr>
          <p:cNvGrpSpPr/>
          <p:nvPr/>
        </p:nvGrpSpPr>
        <p:grpSpPr>
          <a:xfrm>
            <a:off x="-5033002" y="-25400"/>
            <a:ext cx="8146478" cy="7920785"/>
            <a:chOff x="139702" y="-25400"/>
            <a:chExt cx="8146478" cy="7920785"/>
          </a:xfrm>
        </p:grpSpPr>
        <p:sp>
          <p:nvSpPr>
            <p:cNvPr id="8" name="자유형: 도형 7">
              <a:extLst>
                <a:ext uri="{FF2B5EF4-FFF2-40B4-BE49-F238E27FC236}">
                  <a16:creationId xmlns:a16="http://schemas.microsoft.com/office/drawing/2014/main" id="{9FDDE530-19F6-940D-D49F-9F0622434AF3}"/>
                </a:ext>
              </a:extLst>
            </p:cNvPr>
            <p:cNvSpPr/>
            <p:nvPr/>
          </p:nvSpPr>
          <p:spPr>
            <a:xfrm>
              <a:off x="139702" y="-25400"/>
              <a:ext cx="8146478" cy="7920785"/>
            </a:xfrm>
            <a:custGeom>
              <a:avLst/>
              <a:gdLst>
                <a:gd name="connsiteX0" fmla="*/ 0 w 10896600"/>
                <a:gd name="connsiteY0" fmla="*/ 0 h 7391400"/>
                <a:gd name="connsiteX1" fmla="*/ 10896600 w 10896600"/>
                <a:gd name="connsiteY1" fmla="*/ 9525 h 7391400"/>
                <a:gd name="connsiteX2" fmla="*/ 7591425 w 10896600"/>
                <a:gd name="connsiteY2" fmla="*/ 7391400 h 7391400"/>
                <a:gd name="connsiteX3" fmla="*/ 0 w 10896600"/>
                <a:gd name="connsiteY3" fmla="*/ 7391400 h 7391400"/>
                <a:gd name="connsiteX4" fmla="*/ 0 w 10896600"/>
                <a:gd name="connsiteY4" fmla="*/ 0 h 7391400"/>
                <a:gd name="connsiteX0" fmla="*/ 0 w 9210675"/>
                <a:gd name="connsiteY0" fmla="*/ 0 h 7391400"/>
                <a:gd name="connsiteX1" fmla="*/ 9210675 w 9210675"/>
                <a:gd name="connsiteY1" fmla="*/ 19050 h 7391400"/>
                <a:gd name="connsiteX2" fmla="*/ 7591425 w 9210675"/>
                <a:gd name="connsiteY2" fmla="*/ 7391400 h 7391400"/>
                <a:gd name="connsiteX3" fmla="*/ 0 w 9210675"/>
                <a:gd name="connsiteY3" fmla="*/ 7391400 h 7391400"/>
                <a:gd name="connsiteX4" fmla="*/ 0 w 9210675"/>
                <a:gd name="connsiteY4" fmla="*/ 0 h 7391400"/>
                <a:gd name="connsiteX0" fmla="*/ 0 w 9210675"/>
                <a:gd name="connsiteY0" fmla="*/ 0 h 7391400"/>
                <a:gd name="connsiteX1" fmla="*/ 9210675 w 9210675"/>
                <a:gd name="connsiteY1" fmla="*/ 19050 h 7391400"/>
                <a:gd name="connsiteX2" fmla="*/ 7041260 w 9210675"/>
                <a:gd name="connsiteY2" fmla="*/ 7343090 h 7391400"/>
                <a:gd name="connsiteX3" fmla="*/ 0 w 9210675"/>
                <a:gd name="connsiteY3" fmla="*/ 7391400 h 7391400"/>
                <a:gd name="connsiteX4" fmla="*/ 0 w 9210675"/>
                <a:gd name="connsiteY4" fmla="*/ 0 h 7391400"/>
                <a:gd name="connsiteX0" fmla="*/ 1320395 w 9210675"/>
                <a:gd name="connsiteY0" fmla="*/ 0 h 7391400"/>
                <a:gd name="connsiteX1" fmla="*/ 9210675 w 9210675"/>
                <a:gd name="connsiteY1" fmla="*/ 19050 h 7391400"/>
                <a:gd name="connsiteX2" fmla="*/ 7041260 w 9210675"/>
                <a:gd name="connsiteY2" fmla="*/ 7343090 h 7391400"/>
                <a:gd name="connsiteX3" fmla="*/ 0 w 9210675"/>
                <a:gd name="connsiteY3" fmla="*/ 7391400 h 7391400"/>
                <a:gd name="connsiteX4" fmla="*/ 1320395 w 9210675"/>
                <a:gd name="connsiteY4" fmla="*/ 0 h 7391400"/>
                <a:gd name="connsiteX0" fmla="*/ 0 w 7890280"/>
                <a:gd name="connsiteY0" fmla="*/ 0 h 7373284"/>
                <a:gd name="connsiteX1" fmla="*/ 7890280 w 7890280"/>
                <a:gd name="connsiteY1" fmla="*/ 19050 h 7373284"/>
                <a:gd name="connsiteX2" fmla="*/ 5720865 w 7890280"/>
                <a:gd name="connsiteY2" fmla="*/ 7343090 h 7373284"/>
                <a:gd name="connsiteX3" fmla="*/ 0 w 7890280"/>
                <a:gd name="connsiteY3" fmla="*/ 7373284 h 7373284"/>
                <a:gd name="connsiteX4" fmla="*/ 0 w 7890280"/>
                <a:gd name="connsiteY4" fmla="*/ 0 h 7373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90280" h="7373284">
                  <a:moveTo>
                    <a:pt x="0" y="0"/>
                  </a:moveTo>
                  <a:lnTo>
                    <a:pt x="7890280" y="19050"/>
                  </a:lnTo>
                  <a:lnTo>
                    <a:pt x="5720865" y="7343090"/>
                  </a:lnTo>
                  <a:lnTo>
                    <a:pt x="0" y="73732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EEF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D4DC587C-1E55-2647-1FD0-5D5B6CC037F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24166" y="1456744"/>
              <a:ext cx="1254119" cy="1254119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effectLst>
              <a:outerShdw blurRad="50800" dist="50800" dir="5400000" algn="ctr" rotWithShape="0">
                <a:srgbClr val="000000">
                  <a:alpha val="53000"/>
                </a:srgbClr>
              </a:outerShdw>
            </a:effectLst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D40D9AF-9A85-816F-00D4-F4BC2F82CA77}"/>
                </a:ext>
              </a:extLst>
            </p:cNvPr>
            <p:cNvSpPr txBox="1"/>
            <p:nvPr/>
          </p:nvSpPr>
          <p:spPr>
            <a:xfrm>
              <a:off x="5871825" y="2871500"/>
              <a:ext cx="1032925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>
                  <a:solidFill>
                    <a:srgbClr val="2E3917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#2</a:t>
              </a:r>
            </a:p>
            <a:p>
              <a:r>
                <a:rPr lang="ko-KR" altLang="en-US" sz="2800" b="1" dirty="0">
                  <a:solidFill>
                    <a:srgbClr val="2E3917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주제 소개</a:t>
              </a:r>
              <a:endPara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425B4C33-D251-9608-E467-B436CDAF4B35}"/>
              </a:ext>
            </a:extLst>
          </p:cNvPr>
          <p:cNvSpPr txBox="1"/>
          <p:nvPr/>
        </p:nvSpPr>
        <p:spPr>
          <a:xfrm>
            <a:off x="11168062" y="3873500"/>
            <a:ext cx="6113970" cy="357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2400" b="1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sz="16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팀원 소개</a:t>
            </a:r>
            <a:endParaRPr lang="en-US" altLang="ko-KR" sz="1600" b="1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342900" indent="-342900">
              <a:buAutoNum type="arabicPeriod"/>
            </a:pPr>
            <a:endParaRPr lang="en-US" altLang="ko-KR" sz="1600" b="1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sz="16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주제 소개</a:t>
            </a:r>
            <a:endParaRPr lang="en-US" altLang="ko-KR" sz="1600" b="1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800100" lvl="1" indent="-342900">
              <a:buAutoNum type="arabicPeriod"/>
            </a:pPr>
            <a:r>
              <a:rPr lang="ko-KR" altLang="en-US" sz="16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기획 배경</a:t>
            </a:r>
            <a:endParaRPr lang="en-US" altLang="ko-KR" sz="1600" b="1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800100" lvl="1" indent="-342900">
              <a:buAutoNum type="arabicPeriod"/>
            </a:pPr>
            <a:r>
              <a:rPr lang="ko-KR" altLang="en-US" sz="16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문제 해결 방안</a:t>
            </a:r>
            <a:endParaRPr lang="en-US" altLang="ko-KR" sz="1600" b="1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800100" lvl="1" indent="-342900">
              <a:buAutoNum type="arabicPeriod"/>
            </a:pPr>
            <a:endParaRPr lang="en-US" altLang="ko-KR" sz="1600" b="1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sz="16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소개</a:t>
            </a:r>
            <a:endParaRPr lang="en-US" altLang="ko-KR" sz="1600" b="1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800100" lvl="1" indent="-342900">
              <a:buAutoNum type="arabicPeriod"/>
            </a:pPr>
            <a:r>
              <a:rPr lang="ko-KR" altLang="en-US" sz="16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기술 스택</a:t>
            </a:r>
            <a:endParaRPr lang="en-US" altLang="ko-KR" sz="1600" b="1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800100" lvl="1" indent="-342900">
              <a:buAutoNum type="arabicPeriod"/>
            </a:pPr>
            <a:r>
              <a:rPr lang="ko-KR" altLang="en-US" sz="16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기능 소개 및 시연</a:t>
            </a:r>
            <a:endParaRPr lang="en-US" altLang="ko-KR" sz="1600" b="1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342900" indent="-342900">
              <a:buAutoNum type="arabicPeriod"/>
            </a:pPr>
            <a:endParaRPr lang="en-US" altLang="ko-KR" sz="1600" b="1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16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4.  FAQ</a:t>
            </a:r>
          </a:p>
          <a:p>
            <a:endParaRPr lang="ko-KR" altLang="en-US" sz="2400" b="1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03F6C4-1D06-7E6B-9E26-C9889EEC5D56}"/>
              </a:ext>
            </a:extLst>
          </p:cNvPr>
          <p:cNvSpPr txBox="1"/>
          <p:nvPr/>
        </p:nvSpPr>
        <p:spPr>
          <a:xfrm>
            <a:off x="3981642" y="1980962"/>
            <a:ext cx="12450724" cy="32008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6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2. </a:t>
            </a:r>
            <a:r>
              <a:rPr lang="ko-KR" altLang="en-US" sz="6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주제 소개</a:t>
            </a:r>
            <a:endParaRPr lang="en-US" altLang="ko-KR" sz="6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endParaRPr lang="en-US" altLang="ko-KR" sz="4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800100" lvl="1" indent="-342900">
              <a:buAutoNum type="arabicPeriod"/>
            </a:pPr>
            <a:r>
              <a:rPr lang="ko-KR" altLang="en-US" sz="4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기획 배경</a:t>
            </a:r>
            <a:endParaRPr lang="en-US" altLang="ko-KR" sz="4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800100" lvl="1" indent="-342900">
              <a:buAutoNum type="arabicPeriod"/>
            </a:pPr>
            <a:r>
              <a:rPr lang="ko-KR" altLang="en-US" sz="4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문제 해결 방안</a:t>
            </a:r>
            <a:endParaRPr lang="en-US" altLang="ko-KR" sz="4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73642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3217 0.00367 L -1.51383E-6 2.54902E-6 " pathEditMode="relative" rAng="0" ptsTypes="AA">
                                      <p:cBhvr>
                                        <p:cTn id="6" dur="1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616" y="-184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462" y="0"/>
            <a:ext cx="10888663" cy="7772400"/>
            <a:chOff x="-56796" y="426618"/>
            <a:chExt cx="11018353" cy="692955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6796" y="426618"/>
              <a:ext cx="11018353" cy="6929553"/>
            </a:xfrm>
            <a:prstGeom prst="rect">
              <a:avLst/>
            </a:prstGeom>
          </p:spPr>
        </p:pic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01407AA4-97F2-CE35-01BF-B47871314E34}"/>
              </a:ext>
            </a:extLst>
          </p:cNvPr>
          <p:cNvSpPr/>
          <p:nvPr/>
        </p:nvSpPr>
        <p:spPr>
          <a:xfrm>
            <a:off x="239563" y="3162300"/>
            <a:ext cx="10439400" cy="1447800"/>
          </a:xfrm>
          <a:prstGeom prst="rect">
            <a:avLst/>
          </a:prstGeom>
          <a:solidFill>
            <a:srgbClr val="295D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b="1" dirty="0"/>
              <a:t>UCC </a:t>
            </a:r>
            <a:endParaRPr lang="ko-KR" altLang="en-US" sz="4400" b="1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0" name="그룹 959">
            <a:extLst>
              <a:ext uri="{FF2B5EF4-FFF2-40B4-BE49-F238E27FC236}">
                <a16:creationId xmlns:a16="http://schemas.microsoft.com/office/drawing/2014/main" id="{37602F96-59C4-94C3-0E91-D19ED456973E}"/>
              </a:ext>
            </a:extLst>
          </p:cNvPr>
          <p:cNvGrpSpPr/>
          <p:nvPr/>
        </p:nvGrpSpPr>
        <p:grpSpPr>
          <a:xfrm>
            <a:off x="652268" y="3250580"/>
            <a:ext cx="9375651" cy="682861"/>
            <a:chOff x="652268" y="3250580"/>
            <a:chExt cx="9375651" cy="682861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F1B1EFAC-78BA-48E3-1177-989C2EBC3707}"/>
                </a:ext>
              </a:extLst>
            </p:cNvPr>
            <p:cNvSpPr/>
            <p:nvPr/>
          </p:nvSpPr>
          <p:spPr>
            <a:xfrm>
              <a:off x="7402363" y="3275997"/>
              <a:ext cx="1524000" cy="576535"/>
            </a:xfrm>
            <a:prstGeom prst="rect">
              <a:avLst/>
            </a:prstGeom>
            <a:solidFill>
              <a:srgbClr val="FFE181">
                <a:alpha val="5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" name="Object 38">
              <a:extLst>
                <a:ext uri="{FF2B5EF4-FFF2-40B4-BE49-F238E27FC236}">
                  <a16:creationId xmlns:a16="http://schemas.microsoft.com/office/drawing/2014/main" id="{63D5CF29-5344-7E0E-AA0A-8E6D8B4DB8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2268" y="3250580"/>
              <a:ext cx="9375651" cy="682861"/>
            </a:xfrm>
            <a:prstGeom prst="rect">
              <a:avLst/>
            </a:prstGeom>
          </p:spPr>
        </p:pic>
      </p:grpSp>
      <p:grpSp>
        <p:nvGrpSpPr>
          <p:cNvPr id="961" name="그룹 960">
            <a:extLst>
              <a:ext uri="{FF2B5EF4-FFF2-40B4-BE49-F238E27FC236}">
                <a16:creationId xmlns:a16="http://schemas.microsoft.com/office/drawing/2014/main" id="{EB1E12F7-F0D0-AD0F-8D33-E061F3EAD0B8}"/>
              </a:ext>
            </a:extLst>
          </p:cNvPr>
          <p:cNvGrpSpPr/>
          <p:nvPr/>
        </p:nvGrpSpPr>
        <p:grpSpPr>
          <a:xfrm>
            <a:off x="1905917" y="1500484"/>
            <a:ext cx="7094290" cy="3240345"/>
            <a:chOff x="1566862" y="1481116"/>
            <a:chExt cx="7094290" cy="3240345"/>
          </a:xfrm>
        </p:grpSpPr>
        <p:pic>
          <p:nvPicPr>
            <p:cNvPr id="16" name="Object 4">
              <a:extLst>
                <a:ext uri="{FF2B5EF4-FFF2-40B4-BE49-F238E27FC236}">
                  <a16:creationId xmlns:a16="http://schemas.microsoft.com/office/drawing/2014/main" id="{B2094C86-C5F5-85AC-9241-1AFD94690C6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66862" y="4038600"/>
              <a:ext cx="7094290" cy="682861"/>
            </a:xfrm>
            <a:prstGeom prst="rect">
              <a:avLst/>
            </a:prstGeom>
          </p:spPr>
        </p:pic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000E5C86-A9C0-BB6A-BB1F-110B23364257}"/>
                </a:ext>
              </a:extLst>
            </p:cNvPr>
            <p:cNvGrpSpPr/>
            <p:nvPr/>
          </p:nvGrpSpPr>
          <p:grpSpPr>
            <a:xfrm>
              <a:off x="3827390" y="1481116"/>
              <a:ext cx="2573235" cy="2327039"/>
              <a:chOff x="4205616" y="2224304"/>
              <a:chExt cx="2573235" cy="2327039"/>
            </a:xfrm>
          </p:grpSpPr>
          <p:grpSp>
            <p:nvGrpSpPr>
              <p:cNvPr id="28" name="그룹 27">
                <a:extLst>
                  <a:ext uri="{FF2B5EF4-FFF2-40B4-BE49-F238E27FC236}">
                    <a16:creationId xmlns:a16="http://schemas.microsoft.com/office/drawing/2014/main" id="{1C4A876B-11E9-D0FE-7BCF-997E306040E1}"/>
                  </a:ext>
                </a:extLst>
              </p:cNvPr>
              <p:cNvGrpSpPr/>
              <p:nvPr/>
            </p:nvGrpSpPr>
            <p:grpSpPr>
              <a:xfrm>
                <a:off x="4205616" y="2224304"/>
                <a:ext cx="2573235" cy="2327039"/>
                <a:chOff x="4288072" y="3266292"/>
                <a:chExt cx="2573235" cy="2327039"/>
              </a:xfrm>
            </p:grpSpPr>
            <p:grpSp>
              <p:nvGrpSpPr>
                <p:cNvPr id="46" name="그룹 1005">
                  <a:extLst>
                    <a:ext uri="{FF2B5EF4-FFF2-40B4-BE49-F238E27FC236}">
                      <a16:creationId xmlns:a16="http://schemas.microsoft.com/office/drawing/2014/main" id="{0979CF43-395C-FC3D-2C52-2D6419DFF201}"/>
                    </a:ext>
                  </a:extLst>
                </p:cNvPr>
                <p:cNvGrpSpPr/>
                <p:nvPr/>
              </p:nvGrpSpPr>
              <p:grpSpPr>
                <a:xfrm>
                  <a:off x="5960298" y="3594889"/>
                  <a:ext cx="479789" cy="365551"/>
                  <a:chOff x="5960298" y="3584391"/>
                  <a:chExt cx="479789" cy="365551"/>
                </a:xfrm>
              </p:grpSpPr>
              <p:pic>
                <p:nvPicPr>
                  <p:cNvPr id="63" name="Object 29">
                    <a:extLst>
                      <a:ext uri="{FF2B5EF4-FFF2-40B4-BE49-F238E27FC236}">
                        <a16:creationId xmlns:a16="http://schemas.microsoft.com/office/drawing/2014/main" id="{DE00C731-1C10-9D0B-5B9C-B25E2440DA0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print"/>
                  <a:stretch>
                    <a:fillRect/>
                  </a:stretch>
                </p:blipFill>
                <p:spPr>
                  <a:xfrm rot="2460000">
                    <a:off x="5960298" y="3584391"/>
                    <a:ext cx="479789" cy="365551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48" name="그룹 47">
                  <a:extLst>
                    <a:ext uri="{FF2B5EF4-FFF2-40B4-BE49-F238E27FC236}">
                      <a16:creationId xmlns:a16="http://schemas.microsoft.com/office/drawing/2014/main" id="{426783E9-A3DB-F7AD-CBBA-B0A5221FC365}"/>
                    </a:ext>
                  </a:extLst>
                </p:cNvPr>
                <p:cNvGrpSpPr/>
                <p:nvPr/>
              </p:nvGrpSpPr>
              <p:grpSpPr>
                <a:xfrm>
                  <a:off x="4288072" y="3266292"/>
                  <a:ext cx="2573235" cy="2327039"/>
                  <a:chOff x="4288072" y="3255794"/>
                  <a:chExt cx="2573235" cy="2327039"/>
                </a:xfrm>
              </p:grpSpPr>
              <p:grpSp>
                <p:nvGrpSpPr>
                  <p:cNvPr id="50" name="그룹 1002">
                    <a:extLst>
                      <a:ext uri="{FF2B5EF4-FFF2-40B4-BE49-F238E27FC236}">
                        <a16:creationId xmlns:a16="http://schemas.microsoft.com/office/drawing/2014/main" id="{D60F77BA-4C5E-3BC1-39F6-4DD23CFC70E0}"/>
                      </a:ext>
                    </a:extLst>
                  </p:cNvPr>
                  <p:cNvGrpSpPr/>
                  <p:nvPr/>
                </p:nvGrpSpPr>
                <p:grpSpPr>
                  <a:xfrm>
                    <a:off x="4488525" y="3625500"/>
                    <a:ext cx="1957333" cy="1957333"/>
                    <a:chOff x="4488525" y="3625500"/>
                    <a:chExt cx="1957333" cy="1957333"/>
                  </a:xfrm>
                </p:grpSpPr>
                <p:pic>
                  <p:nvPicPr>
                    <p:cNvPr id="62" name="Object 6">
                      <a:extLst>
                        <a:ext uri="{FF2B5EF4-FFF2-40B4-BE49-F238E27FC236}">
                          <a16:creationId xmlns:a16="http://schemas.microsoft.com/office/drawing/2014/main" id="{7230BC32-D82E-E675-522F-1D2F5D989F74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 cstate="print"/>
                    <a:stretch>
                      <a:fillRect/>
                    </a:stretch>
                  </p:blipFill>
                  <p:spPr>
                    <a:xfrm>
                      <a:off x="4488525" y="3625500"/>
                      <a:ext cx="1957333" cy="1957333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56" name="그룹 1003">
                    <a:extLst>
                      <a:ext uri="{FF2B5EF4-FFF2-40B4-BE49-F238E27FC236}">
                        <a16:creationId xmlns:a16="http://schemas.microsoft.com/office/drawing/2014/main" id="{12C4A1A2-6D12-C525-49BC-4D441F5DB7AD}"/>
                      </a:ext>
                    </a:extLst>
                  </p:cNvPr>
                  <p:cNvGrpSpPr/>
                  <p:nvPr/>
                </p:nvGrpSpPr>
                <p:grpSpPr>
                  <a:xfrm>
                    <a:off x="5612183" y="5089846"/>
                    <a:ext cx="1249124" cy="395815"/>
                    <a:chOff x="5612183" y="5089846"/>
                    <a:chExt cx="1249124" cy="395815"/>
                  </a:xfrm>
                </p:grpSpPr>
                <p:pic>
                  <p:nvPicPr>
                    <p:cNvPr id="61" name="Object 23">
                      <a:extLst>
                        <a:ext uri="{FF2B5EF4-FFF2-40B4-BE49-F238E27FC236}">
                          <a16:creationId xmlns:a16="http://schemas.microsoft.com/office/drawing/2014/main" id="{2AC97549-319C-BA6D-2A39-9749322C11EC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6" cstate="print"/>
                    <a:stretch>
                      <a:fillRect/>
                    </a:stretch>
                  </p:blipFill>
                  <p:spPr>
                    <a:xfrm>
                      <a:off x="5612183" y="5089846"/>
                      <a:ext cx="1249124" cy="395815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57" name="그룹 1004">
                    <a:extLst>
                      <a:ext uri="{FF2B5EF4-FFF2-40B4-BE49-F238E27FC236}">
                        <a16:creationId xmlns:a16="http://schemas.microsoft.com/office/drawing/2014/main" id="{A89E89FD-7D98-A521-B240-99B6A81DF4AC}"/>
                      </a:ext>
                    </a:extLst>
                  </p:cNvPr>
                  <p:cNvGrpSpPr/>
                  <p:nvPr/>
                </p:nvGrpSpPr>
                <p:grpSpPr>
                  <a:xfrm>
                    <a:off x="4288072" y="3706765"/>
                    <a:ext cx="888249" cy="316593"/>
                    <a:chOff x="4288072" y="3706765"/>
                    <a:chExt cx="888249" cy="316593"/>
                  </a:xfrm>
                </p:grpSpPr>
                <p:pic>
                  <p:nvPicPr>
                    <p:cNvPr id="60" name="Object 26">
                      <a:extLst>
                        <a:ext uri="{FF2B5EF4-FFF2-40B4-BE49-F238E27FC236}">
                          <a16:creationId xmlns:a16="http://schemas.microsoft.com/office/drawing/2014/main" id="{2678B924-BBE2-2FC0-B10A-315F65564618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7" cstate="print"/>
                    <a:stretch>
                      <a:fillRect/>
                    </a:stretch>
                  </p:blipFill>
                  <p:spPr>
                    <a:xfrm>
                      <a:off x="4288072" y="3706765"/>
                      <a:ext cx="888249" cy="316593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58" name="그룹 1006">
                    <a:extLst>
                      <a:ext uri="{FF2B5EF4-FFF2-40B4-BE49-F238E27FC236}">
                        <a16:creationId xmlns:a16="http://schemas.microsoft.com/office/drawing/2014/main" id="{D1DE9B5A-667A-FC31-7B50-6AE464D2D9AD}"/>
                      </a:ext>
                    </a:extLst>
                  </p:cNvPr>
                  <p:cNvGrpSpPr/>
                  <p:nvPr/>
                </p:nvGrpSpPr>
                <p:grpSpPr>
                  <a:xfrm>
                    <a:off x="5542833" y="3255794"/>
                    <a:ext cx="612446" cy="466624"/>
                    <a:chOff x="5542833" y="3255794"/>
                    <a:chExt cx="612446" cy="466624"/>
                  </a:xfrm>
                </p:grpSpPr>
                <p:pic>
                  <p:nvPicPr>
                    <p:cNvPr id="59" name="Object 32">
                      <a:extLst>
                        <a:ext uri="{FF2B5EF4-FFF2-40B4-BE49-F238E27FC236}">
                          <a16:creationId xmlns:a16="http://schemas.microsoft.com/office/drawing/2014/main" id="{63CDDE92-CA66-B9C3-52AF-918397F792CB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8" cstate="print"/>
                    <a:stretch>
                      <a:fillRect/>
                    </a:stretch>
                  </p:blipFill>
                  <p:spPr>
                    <a:xfrm rot="1020000">
                      <a:off x="5542833" y="3255794"/>
                      <a:ext cx="612446" cy="466624"/>
                    </a:xfrm>
                    <a:prstGeom prst="rect">
                      <a:avLst/>
                    </a:prstGeom>
                  </p:spPr>
                </p:pic>
              </p:grpSp>
            </p:grpSp>
          </p:grpSp>
          <p:pic>
            <p:nvPicPr>
              <p:cNvPr id="35" name="Object 8">
                <a:extLst>
                  <a:ext uri="{FF2B5EF4-FFF2-40B4-BE49-F238E27FC236}">
                    <a16:creationId xmlns:a16="http://schemas.microsoft.com/office/drawing/2014/main" id="{3BD90688-8ADA-4ABD-FD9B-936290236C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4533973" y="3145959"/>
                <a:ext cx="1785098" cy="891989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919162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9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1001">
            <a:extLst>
              <a:ext uri="{FF2B5EF4-FFF2-40B4-BE49-F238E27FC236}">
                <a16:creationId xmlns:a16="http://schemas.microsoft.com/office/drawing/2014/main" id="{ED978429-765F-872B-510E-169253762D39}"/>
              </a:ext>
            </a:extLst>
          </p:cNvPr>
          <p:cNvGrpSpPr/>
          <p:nvPr/>
        </p:nvGrpSpPr>
        <p:grpSpPr>
          <a:xfrm>
            <a:off x="0" y="0"/>
            <a:ext cx="11168062" cy="7772400"/>
            <a:chOff x="-56796" y="426618"/>
            <a:chExt cx="11018353" cy="6929553"/>
          </a:xfrm>
        </p:grpSpPr>
        <p:pic>
          <p:nvPicPr>
            <p:cNvPr id="6" name="Object 2">
              <a:extLst>
                <a:ext uri="{FF2B5EF4-FFF2-40B4-BE49-F238E27FC236}">
                  <a16:creationId xmlns:a16="http://schemas.microsoft.com/office/drawing/2014/main" id="{654B6EDA-2A6A-84C0-7CBC-3B66E81DDC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6796" y="426618"/>
              <a:ext cx="11018353" cy="6929553"/>
            </a:xfrm>
            <a:prstGeom prst="rect">
              <a:avLst/>
            </a:prstGeom>
          </p:spPr>
        </p:pic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03ABA08D-C325-44F2-A8EC-3D5217E2C5BB}"/>
              </a:ext>
            </a:extLst>
          </p:cNvPr>
          <p:cNvGrpSpPr/>
          <p:nvPr/>
        </p:nvGrpSpPr>
        <p:grpSpPr>
          <a:xfrm>
            <a:off x="1164195" y="1270132"/>
            <a:ext cx="9847303" cy="6313896"/>
            <a:chOff x="1204531" y="848709"/>
            <a:chExt cx="9713837" cy="6313896"/>
          </a:xfrm>
        </p:grpSpPr>
        <p:sp>
          <p:nvSpPr>
            <p:cNvPr id="5" name="자유형: 도형 4">
              <a:extLst>
                <a:ext uri="{FF2B5EF4-FFF2-40B4-BE49-F238E27FC236}">
                  <a16:creationId xmlns:a16="http://schemas.microsoft.com/office/drawing/2014/main" id="{5B439990-152B-083B-946F-7FBA5AF6191B}"/>
                </a:ext>
              </a:extLst>
            </p:cNvPr>
            <p:cNvSpPr/>
            <p:nvPr/>
          </p:nvSpPr>
          <p:spPr>
            <a:xfrm>
              <a:off x="5278886" y="3195753"/>
              <a:ext cx="5639482" cy="1219200"/>
            </a:xfrm>
            <a:custGeom>
              <a:avLst/>
              <a:gdLst>
                <a:gd name="connsiteX0" fmla="*/ 990600 w 9525682"/>
                <a:gd name="connsiteY0" fmla="*/ 0 h 1981200"/>
                <a:gd name="connsiteX1" fmla="*/ 9372600 w 9525682"/>
                <a:gd name="connsiteY1" fmla="*/ 0 h 1981200"/>
                <a:gd name="connsiteX2" fmla="*/ 9473883 w 9525682"/>
                <a:gd name="connsiteY2" fmla="*/ 5115 h 1981200"/>
                <a:gd name="connsiteX3" fmla="*/ 9525682 w 9525682"/>
                <a:gd name="connsiteY3" fmla="*/ 13020 h 1981200"/>
                <a:gd name="connsiteX4" fmla="*/ 9525682 w 9525682"/>
                <a:gd name="connsiteY4" fmla="*/ 1968180 h 1981200"/>
                <a:gd name="connsiteX5" fmla="*/ 9473883 w 9525682"/>
                <a:gd name="connsiteY5" fmla="*/ 1976086 h 1981200"/>
                <a:gd name="connsiteX6" fmla="*/ 9372600 w 9525682"/>
                <a:gd name="connsiteY6" fmla="*/ 1981200 h 1981200"/>
                <a:gd name="connsiteX7" fmla="*/ 990600 w 9525682"/>
                <a:gd name="connsiteY7" fmla="*/ 1981200 h 1981200"/>
                <a:gd name="connsiteX8" fmla="*/ 0 w 9525682"/>
                <a:gd name="connsiteY8" fmla="*/ 990600 h 1981200"/>
                <a:gd name="connsiteX9" fmla="*/ 990600 w 9525682"/>
                <a:gd name="connsiteY9" fmla="*/ 0 h 1981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525682" h="1981200">
                  <a:moveTo>
                    <a:pt x="990600" y="0"/>
                  </a:moveTo>
                  <a:lnTo>
                    <a:pt x="9372600" y="0"/>
                  </a:lnTo>
                  <a:cubicBezTo>
                    <a:pt x="9406793" y="0"/>
                    <a:pt x="9440582" y="1733"/>
                    <a:pt x="9473883" y="5115"/>
                  </a:cubicBezTo>
                  <a:lnTo>
                    <a:pt x="9525682" y="13020"/>
                  </a:lnTo>
                  <a:lnTo>
                    <a:pt x="9525682" y="1968180"/>
                  </a:lnTo>
                  <a:lnTo>
                    <a:pt x="9473883" y="1976086"/>
                  </a:lnTo>
                  <a:cubicBezTo>
                    <a:pt x="9440582" y="1979468"/>
                    <a:pt x="9406793" y="1981200"/>
                    <a:pt x="9372600" y="1981200"/>
                  </a:cubicBezTo>
                  <a:lnTo>
                    <a:pt x="990600" y="1981200"/>
                  </a:lnTo>
                  <a:cubicBezTo>
                    <a:pt x="443507" y="1981200"/>
                    <a:pt x="0" y="1537693"/>
                    <a:pt x="0" y="990600"/>
                  </a:cubicBezTo>
                  <a:cubicBezTo>
                    <a:pt x="0" y="443507"/>
                    <a:pt x="443507" y="0"/>
                    <a:pt x="990600" y="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/>
            </a:p>
          </p:txBody>
        </p:sp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25BCC8A2-74AF-4BBD-B227-34DAEDE158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10462" y="848709"/>
              <a:ext cx="2091872" cy="2091872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AD3F9F16-744C-0462-B3C8-43C0CC39B56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4531" y="2057400"/>
              <a:ext cx="3172355" cy="3172355"/>
            </a:xfrm>
            <a:prstGeom prst="rect">
              <a:avLst/>
            </a:prstGeom>
          </p:spPr>
        </p:pic>
        <p:pic>
          <p:nvPicPr>
            <p:cNvPr id="24" name="그림 23" descr="텍스트, 벡터그래픽, 꽃, 식물이(가) 표시된 사진&#10;&#10;자동 생성된 설명">
              <a:extLst>
                <a:ext uri="{FF2B5EF4-FFF2-40B4-BE49-F238E27FC236}">
                  <a16:creationId xmlns:a16="http://schemas.microsoft.com/office/drawing/2014/main" id="{21FC59E4-DA6E-833D-E394-58F243ACA4B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35291" y="6456709"/>
              <a:ext cx="685800" cy="685800"/>
            </a:xfrm>
            <a:prstGeom prst="rect">
              <a:avLst/>
            </a:prstGeom>
          </p:spPr>
        </p:pic>
        <p:pic>
          <p:nvPicPr>
            <p:cNvPr id="25" name="그림 24" descr="텍스트, 벡터그래픽, 꽃, 식물이(가) 표시된 사진&#10;&#10;자동 생성된 설명">
              <a:extLst>
                <a:ext uri="{FF2B5EF4-FFF2-40B4-BE49-F238E27FC236}">
                  <a16:creationId xmlns:a16="http://schemas.microsoft.com/office/drawing/2014/main" id="{66F4143D-6417-7A41-65BC-30B6AB7B8D6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33177" y="6018139"/>
              <a:ext cx="1144466" cy="1144466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CC288A6-B9B4-09C3-8334-41209487978B}"/>
                </a:ext>
              </a:extLst>
            </p:cNvPr>
            <p:cNvSpPr txBox="1"/>
            <p:nvPr/>
          </p:nvSpPr>
          <p:spPr>
            <a:xfrm>
              <a:off x="8043862" y="3464776"/>
              <a:ext cx="13716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4000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농부</a:t>
              </a:r>
              <a:r>
                <a:rPr lang="ko-KR" altLang="en-US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</a:t>
              </a:r>
            </a:p>
          </p:txBody>
        </p:sp>
      </p:grp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CAD137A7-B4D3-C0DA-A9F1-5546DCBFC5B9}"/>
              </a:ext>
            </a:extLst>
          </p:cNvPr>
          <p:cNvSpPr/>
          <p:nvPr/>
        </p:nvSpPr>
        <p:spPr>
          <a:xfrm>
            <a:off x="8700203" y="3143842"/>
            <a:ext cx="695223" cy="406385"/>
          </a:xfrm>
          <a:prstGeom prst="roundRect">
            <a:avLst/>
          </a:prstGeom>
          <a:solidFill>
            <a:srgbClr val="FCC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err="1">
                <a:solidFill>
                  <a:srgbClr val="544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깨굴</a:t>
            </a:r>
            <a:endParaRPr lang="ko-KR" altLang="en-US" sz="2000" dirty="0">
              <a:solidFill>
                <a:srgbClr val="544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73940890"/>
      </p:ext>
    </p:extLst>
  </p:cSld>
  <p:clrMapOvr>
    <a:masterClrMapping/>
  </p:clrMapOvr>
  <p:transition spd="slow">
    <p:push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5554</TotalTime>
  <Words>647</Words>
  <Application>Microsoft Office PowerPoint</Application>
  <PresentationFormat>사용자 지정</PresentationFormat>
  <Paragraphs>263</Paragraphs>
  <Slides>37</Slides>
  <Notes>19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37</vt:i4>
      </vt:variant>
    </vt:vector>
  </HeadingPairs>
  <TitlesOfParts>
    <vt:vector size="43" baseType="lpstr">
      <vt:lpstr>맑은 고딕</vt:lpstr>
      <vt:lpstr>Calibri</vt:lpstr>
      <vt:lpstr>verdana</vt:lpstr>
      <vt:lpstr>배달의민족 주아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김 영웅</cp:lastModifiedBy>
  <cp:revision>20</cp:revision>
  <dcterms:created xsi:type="dcterms:W3CDTF">2022-08-11T13:32:35Z</dcterms:created>
  <dcterms:modified xsi:type="dcterms:W3CDTF">2022-08-19T02:27:19Z</dcterms:modified>
</cp:coreProperties>
</file>